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50"/>
  </p:notesMasterIdLst>
  <p:handoutMasterIdLst>
    <p:handoutMasterId r:id="rId51"/>
  </p:handoutMasterIdLst>
  <p:sldIdLst>
    <p:sldId id="350" r:id="rId5"/>
    <p:sldId id="352" r:id="rId6"/>
    <p:sldId id="361" r:id="rId7"/>
    <p:sldId id="353" r:id="rId8"/>
    <p:sldId id="365" r:id="rId9"/>
    <p:sldId id="354" r:id="rId10"/>
    <p:sldId id="355" r:id="rId11"/>
    <p:sldId id="356" r:id="rId12"/>
    <p:sldId id="357" r:id="rId13"/>
    <p:sldId id="362" r:id="rId14"/>
    <p:sldId id="369" r:id="rId15"/>
    <p:sldId id="391" r:id="rId16"/>
    <p:sldId id="392" r:id="rId17"/>
    <p:sldId id="363" r:id="rId18"/>
    <p:sldId id="370" r:id="rId19"/>
    <p:sldId id="364" r:id="rId20"/>
    <p:sldId id="398" r:id="rId21"/>
    <p:sldId id="366" r:id="rId22"/>
    <p:sldId id="393" r:id="rId23"/>
    <p:sldId id="394" r:id="rId24"/>
    <p:sldId id="395" r:id="rId25"/>
    <p:sldId id="396" r:id="rId26"/>
    <p:sldId id="397" r:id="rId27"/>
    <p:sldId id="367" r:id="rId28"/>
    <p:sldId id="368" r:id="rId29"/>
    <p:sldId id="371" r:id="rId30"/>
    <p:sldId id="372" r:id="rId31"/>
    <p:sldId id="373" r:id="rId32"/>
    <p:sldId id="374" r:id="rId33"/>
    <p:sldId id="375" r:id="rId34"/>
    <p:sldId id="376" r:id="rId35"/>
    <p:sldId id="377" r:id="rId36"/>
    <p:sldId id="378" r:id="rId37"/>
    <p:sldId id="379" r:id="rId38"/>
    <p:sldId id="382" r:id="rId39"/>
    <p:sldId id="383" r:id="rId40"/>
    <p:sldId id="384" r:id="rId41"/>
    <p:sldId id="385" r:id="rId42"/>
    <p:sldId id="380" r:id="rId43"/>
    <p:sldId id="381" r:id="rId44"/>
    <p:sldId id="386" r:id="rId45"/>
    <p:sldId id="387" r:id="rId46"/>
    <p:sldId id="388" r:id="rId47"/>
    <p:sldId id="389" r:id="rId48"/>
    <p:sldId id="3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6/20/2021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June 20, 2021</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June 20, 2021</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1427316" y="186432"/>
            <a:ext cx="9639208" cy="744958"/>
          </a:xfrm>
        </p:spPr>
        <p:txBody>
          <a:bodyPr/>
          <a:lstStyle/>
          <a:p>
            <a:pPr algn="ctr"/>
            <a:r>
              <a:rPr lang="en-US" sz="2800" dirty="0">
                <a:solidFill>
                  <a:srgbClr val="0070C0"/>
                </a:solidFill>
                <a:effectLst>
                  <a:outerShdw blurRad="38100" dist="38100" dir="2700000" algn="tl">
                    <a:srgbClr val="000000">
                      <a:alpha val="43137"/>
                    </a:srgbClr>
                  </a:outerShdw>
                </a:effectLst>
                <a:latin typeface="Times New Roman" panose="02020603050405020304" pitchFamily="18" charset="0"/>
              </a:rPr>
              <a:t>TRƯỜNG ĐẠI HỌC CÔNG NGHIỆP THỰC PHẨM</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endParaRPr lang="en-US" i="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170C46-D7C0-4990-8294-7B3741A27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96" y="109252"/>
            <a:ext cx="1665798" cy="1644276"/>
          </a:xfrm>
          <a:prstGeom prst="rect">
            <a:avLst/>
          </a:prstGeom>
        </p:spPr>
      </p:pic>
      <p:sp>
        <p:nvSpPr>
          <p:cNvPr id="6" name="TextBox 5">
            <a:extLst>
              <a:ext uri="{FF2B5EF4-FFF2-40B4-BE49-F238E27FC236}">
                <a16:creationId xmlns:a16="http://schemas.microsoft.com/office/drawing/2014/main" id="{67D32D86-3109-410E-AED2-E0F49CAC9813}"/>
              </a:ext>
            </a:extLst>
          </p:cNvPr>
          <p:cNvSpPr txBox="1"/>
          <p:nvPr/>
        </p:nvSpPr>
        <p:spPr>
          <a:xfrm>
            <a:off x="0" y="1162975"/>
            <a:ext cx="12192000" cy="1652825"/>
          </a:xfrm>
          <a:prstGeom prst="rect">
            <a:avLst/>
          </a:prstGeom>
          <a:noFill/>
        </p:spPr>
        <p:txBody>
          <a:bodyPr wrap="square" rtlCol="0">
            <a:spAutoFit/>
          </a:bodyPr>
          <a:lstStyle/>
          <a:p>
            <a:pPr algn="ctr">
              <a:lnSpc>
                <a:spcPct val="130000"/>
              </a:lnSpc>
            </a:pPr>
            <a:r>
              <a:rPr lang="en-US" sz="20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CÁO ĐỒ ÁN</a:t>
            </a:r>
          </a:p>
          <a:p>
            <a:pPr algn="ctr">
              <a:lnSpc>
                <a:spcPct val="130000"/>
              </a:lnSpc>
            </a:pPr>
            <a:r>
              <a:rPr lang="en-US" sz="20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MÔN</a:t>
            </a:r>
            <a:r>
              <a:rPr lang="en-US" sz="2000" dirty="0">
                <a:solidFill>
                  <a:srgbClr val="0070C0"/>
                </a:solidFill>
                <a:latin typeface="Times New Roman" panose="02020603050405020304" pitchFamily="18" charset="0"/>
                <a:cs typeface="Times New Roman" panose="02020603050405020304" pitchFamily="18" charset="0"/>
              </a:rPr>
              <a:t>: PHÂN TÍCH THIẾT KẾ HỆ THỐNG THÔNG TIN</a:t>
            </a:r>
          </a:p>
          <a:p>
            <a:pPr algn="ctr">
              <a:lnSpc>
                <a:spcPct val="130000"/>
              </a:lnSpc>
            </a:pPr>
            <a:r>
              <a:rPr lang="en-US" sz="20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 TÀI</a:t>
            </a:r>
            <a:r>
              <a:rPr lang="en-US" sz="2000" dirty="0">
                <a:solidFill>
                  <a:srgbClr val="0070C0"/>
                </a:solidFill>
                <a:latin typeface="Times New Roman" panose="02020603050405020304" pitchFamily="18" charset="0"/>
                <a:cs typeface="Times New Roman" panose="02020603050405020304" pitchFamily="18" charset="0"/>
              </a:rPr>
              <a:t>: XÂY DỰNG PHẦN MỀM QUẢN LÝ SÂN BÓNG ĐÁ MINI</a:t>
            </a:r>
          </a:p>
          <a:p>
            <a:pPr algn="ctr">
              <a:lnSpc>
                <a:spcPct val="130000"/>
              </a:lnSpc>
            </a:pPr>
            <a:r>
              <a:rPr lang="en-US" sz="2000" b="1" u="sng" dirty="0">
                <a:solidFill>
                  <a:srgbClr val="0070C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GIẢNG VIÊN</a:t>
            </a:r>
            <a:r>
              <a:rPr lang="en-US" sz="2000" dirty="0">
                <a:solidFill>
                  <a:srgbClr val="0070C0"/>
                </a:solidFill>
                <a:latin typeface="Times New Roman" panose="02020603050405020304" pitchFamily="18" charset="0"/>
                <a:cs typeface="Times New Roman" panose="02020603050405020304" pitchFamily="18" charset="0"/>
              </a:rPr>
              <a:t>: NGUYỄN THỊ ĐỊNH</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521381" y="278129"/>
            <a:ext cx="4941477" cy="610863"/>
          </a:xfrm>
        </p:spPr>
        <p:txBody>
          <a:bodyPr>
            <a:normAutofit/>
          </a:bodyPr>
          <a:lstStyle/>
          <a:p>
            <a:r>
              <a:rPr lang="en-US" sz="2400" b="0" dirty="0" err="1">
                <a:latin typeface="Times New Roman" panose="02020603050405020304" pitchFamily="18" charset="0"/>
                <a:cs typeface="Times New Roman" panose="02020603050405020304" pitchFamily="18" charset="0"/>
              </a:rPr>
              <a:t>Sơ</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đồ</a:t>
            </a:r>
            <a:r>
              <a:rPr lang="en-US" sz="2400" b="0" dirty="0">
                <a:latin typeface="Times New Roman" panose="02020603050405020304" pitchFamily="18" charset="0"/>
                <a:cs typeface="Times New Roman" panose="02020603050405020304" pitchFamily="18" charset="0"/>
              </a:rPr>
              <a:t> activity </a:t>
            </a:r>
            <a:r>
              <a:rPr lang="en-US" sz="2400" b="0" dirty="0" err="1">
                <a:latin typeface="Times New Roman" panose="02020603050405020304" pitchFamily="18" charset="0"/>
                <a:cs typeface="Times New Roman" panose="02020603050405020304" pitchFamily="18" charset="0"/>
              </a:rPr>
              <a:t>thanh</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toán</a:t>
            </a:r>
            <a:endParaRPr lang="en-US" sz="2400" b="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10</a:t>
            </a:fld>
            <a:endParaRPr lang="en-US" dirty="0"/>
          </a:p>
        </p:txBody>
      </p:sp>
      <p:sp>
        <p:nvSpPr>
          <p:cNvPr id="8" name="Footer Placeholder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a:lstStyle/>
          <a:p>
            <a:r>
              <a:rPr lang="en-US" dirty="0"/>
              <a:t>Annual Review</a:t>
            </a:r>
            <a:endParaRPr lang="en-US" sz="1100" dirty="0"/>
          </a:p>
        </p:txBody>
      </p:sp>
      <p:sp>
        <p:nvSpPr>
          <p:cNvPr id="7" name="Date Placeholder 6">
            <a:extLst>
              <a:ext uri="{FF2B5EF4-FFF2-40B4-BE49-F238E27FC236}">
                <a16:creationId xmlns:a16="http://schemas.microsoft.com/office/drawing/2014/main" id="{99E44123-0AF5-4A4C-B0C7-BB7409DE8161}"/>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June 20, 2021</a:t>
            </a:fld>
            <a:endParaRPr lang="en-US" sz="1100" dirty="0"/>
          </a:p>
        </p:txBody>
      </p:sp>
      <p:pic>
        <p:nvPicPr>
          <p:cNvPr id="18" name="Picture 17">
            <a:extLst>
              <a:ext uri="{FF2B5EF4-FFF2-40B4-BE49-F238E27FC236}">
                <a16:creationId xmlns:a16="http://schemas.microsoft.com/office/drawing/2014/main" id="{B01BBD38-4C50-49E1-893C-B65C1E1200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4803" y="967666"/>
            <a:ext cx="10502283" cy="5175682"/>
          </a:xfrm>
          <a:prstGeom prst="rect">
            <a:avLst/>
          </a:prstGeom>
          <a:noFill/>
          <a:ln>
            <a:noFill/>
          </a:ln>
        </p:spPr>
      </p:pic>
    </p:spTree>
    <p:extLst>
      <p:ext uri="{BB962C8B-B14F-4D97-AF65-F5344CB8AC3E}">
        <p14:creationId xmlns:p14="http://schemas.microsoft.com/office/powerpoint/2010/main" val="76767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1AC07D-21B4-427D-B6F4-0D989AAC61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8271" y="843380"/>
            <a:ext cx="11203619" cy="5397622"/>
          </a:xfrm>
          <a:prstGeom prst="rect">
            <a:avLst/>
          </a:prstGeom>
          <a:noFill/>
          <a:ln>
            <a:noFill/>
          </a:ln>
        </p:spPr>
      </p:pic>
      <p:sp>
        <p:nvSpPr>
          <p:cNvPr id="5" name="TextBox 4">
            <a:extLst>
              <a:ext uri="{FF2B5EF4-FFF2-40B4-BE49-F238E27FC236}">
                <a16:creationId xmlns:a16="http://schemas.microsoft.com/office/drawing/2014/main" id="{BB846D37-4332-48D5-AFF4-9FE207D7CF9A}"/>
              </a:ext>
            </a:extLst>
          </p:cNvPr>
          <p:cNvSpPr txBox="1"/>
          <p:nvPr/>
        </p:nvSpPr>
        <p:spPr>
          <a:xfrm>
            <a:off x="337352" y="275208"/>
            <a:ext cx="3124573"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Sơ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đồ</a:t>
            </a:r>
            <a:r>
              <a:rPr lang="en-US" sz="2400" dirty="0">
                <a:solidFill>
                  <a:schemeClr val="bg1"/>
                </a:solidFill>
                <a:latin typeface="Times New Roman" panose="02020603050405020304" pitchFamily="18" charset="0"/>
                <a:cs typeface="Times New Roman" panose="02020603050405020304" pitchFamily="18" charset="0"/>
              </a:rPr>
              <a:t> use case </a:t>
            </a:r>
            <a:r>
              <a:rPr lang="en-US" sz="2400" dirty="0" err="1">
                <a:solidFill>
                  <a:schemeClr val="bg1"/>
                </a:solidFill>
                <a:latin typeface="Times New Roman" panose="02020603050405020304" pitchFamily="18" charset="0"/>
                <a:cs typeface="Times New Roman" panose="02020603050405020304" pitchFamily="18" charset="0"/>
              </a:rPr>
              <a:t>đặt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208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F63AE-668C-4EE6-9452-531A5271E5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8990" y="497151"/>
            <a:ext cx="10768614" cy="6072326"/>
          </a:xfrm>
          <a:prstGeom prst="rect">
            <a:avLst/>
          </a:prstGeom>
          <a:noFill/>
          <a:ln>
            <a:noFill/>
          </a:ln>
        </p:spPr>
      </p:pic>
    </p:spTree>
    <p:extLst>
      <p:ext uri="{BB962C8B-B14F-4D97-AF65-F5344CB8AC3E}">
        <p14:creationId xmlns:p14="http://schemas.microsoft.com/office/powerpoint/2010/main" val="277039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1EF42-8EA6-4873-985E-3389813BF57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8070" y="346229"/>
            <a:ext cx="10981678" cy="6116715"/>
          </a:xfrm>
          <a:prstGeom prst="rect">
            <a:avLst/>
          </a:prstGeom>
          <a:noFill/>
          <a:ln>
            <a:noFill/>
          </a:ln>
        </p:spPr>
      </p:pic>
    </p:spTree>
    <p:extLst>
      <p:ext uri="{BB962C8B-B14F-4D97-AF65-F5344CB8AC3E}">
        <p14:creationId xmlns:p14="http://schemas.microsoft.com/office/powerpoint/2010/main" val="2735487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26B5-2F88-BA48-A996-4A13FDFAA43A}"/>
              </a:ext>
            </a:extLst>
          </p:cNvPr>
          <p:cNvSpPr>
            <a:spLocks noGrp="1"/>
          </p:cNvSpPr>
          <p:nvPr>
            <p:ph type="title"/>
          </p:nvPr>
        </p:nvSpPr>
        <p:spPr>
          <a:xfrm>
            <a:off x="724326" y="497913"/>
            <a:ext cx="4941477" cy="888151"/>
          </a:xfrm>
        </p:spPr>
        <p:txBody>
          <a:bodyPr>
            <a:normAutofit fontScale="90000"/>
          </a:bodyPr>
          <a:lstStyle/>
          <a:p>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usecase</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700" dirty="0" err="1">
                <a:effectLst/>
                <a:latin typeface="Times New Roman" panose="02020603050405020304" pitchFamily="18" charset="0"/>
                <a:ea typeface="Calibri" panose="020F0502020204030204" pitchFamily="34" charset="0"/>
                <a:cs typeface="Times New Roman" panose="02020603050405020304" pitchFamily="18" charset="0"/>
              </a:rPr>
              <a:t>thống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7782A119-28D1-B54D-A879-A0DDEC296674}"/>
              </a:ext>
            </a:extLst>
          </p:cNvPr>
          <p:cNvSpPr>
            <a:spLocks noGrp="1"/>
          </p:cNvSpPr>
          <p:nvPr>
            <p:ph sz="half" idx="2"/>
          </p:nvPr>
        </p:nvSpPr>
        <p:spPr>
          <a:xfrm>
            <a:off x="952500" y="2786446"/>
            <a:ext cx="3036477" cy="1942138"/>
          </a:xfrm>
        </p:spPr>
        <p:txBody>
          <a:bodyPr/>
          <a:lstStyle/>
          <a:p>
            <a:pPr marL="0" indent="0">
              <a:buNone/>
            </a:pPr>
            <a:endParaRPr lang="en-US" dirty="0"/>
          </a:p>
          <a:p>
            <a:endParaRPr lang="en-US" dirty="0"/>
          </a:p>
        </p:txBody>
      </p:sp>
      <p:sp>
        <p:nvSpPr>
          <p:cNvPr id="11" name="Slide Number Placeholder 10">
            <a:extLst>
              <a:ext uri="{FF2B5EF4-FFF2-40B4-BE49-F238E27FC236}">
                <a16:creationId xmlns:a16="http://schemas.microsoft.com/office/drawing/2014/main" id="{8B50C3FA-D20D-3049-9C7F-6F37D4E022C5}"/>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14</a:t>
            </a:fld>
            <a:endParaRPr lang="en-US" dirty="0"/>
          </a:p>
        </p:txBody>
      </p:sp>
      <p:sp>
        <p:nvSpPr>
          <p:cNvPr id="10" name="Footer Placeholder 9">
            <a:extLst>
              <a:ext uri="{FF2B5EF4-FFF2-40B4-BE49-F238E27FC236}">
                <a16:creationId xmlns:a16="http://schemas.microsoft.com/office/drawing/2014/main" id="{56278D20-060E-1942-9A72-E600C02A8208}"/>
              </a:ext>
            </a:extLst>
          </p:cNvPr>
          <p:cNvSpPr>
            <a:spLocks noGrp="1"/>
          </p:cNvSpPr>
          <p:nvPr>
            <p:ph type="ftr" sz="quarter" idx="15"/>
          </p:nvPr>
        </p:nvSpPr>
        <p:spPr>
          <a:xfrm>
            <a:off x="1494790" y="6332220"/>
            <a:ext cx="1497330" cy="247651"/>
          </a:xfrm>
        </p:spPr>
        <p:txBody>
          <a:bodyPr/>
          <a:lstStyle/>
          <a:p>
            <a:r>
              <a:rPr lang="en-US" dirty="0"/>
              <a:t>Annual Review</a:t>
            </a:r>
            <a:endParaRPr lang="en-US" sz="1100" dirty="0"/>
          </a:p>
        </p:txBody>
      </p:sp>
      <p:sp>
        <p:nvSpPr>
          <p:cNvPr id="9" name="Date Placeholder 8">
            <a:extLst>
              <a:ext uri="{FF2B5EF4-FFF2-40B4-BE49-F238E27FC236}">
                <a16:creationId xmlns:a16="http://schemas.microsoft.com/office/drawing/2014/main" id="{AFD06229-BFA1-7D4D-B1E0-0A9F7FBF1F7E}"/>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June 20, 2021</a:t>
            </a:fld>
            <a:endParaRPr lang="en-US" sz="1100" dirty="0"/>
          </a:p>
        </p:txBody>
      </p:sp>
      <p:pic>
        <p:nvPicPr>
          <p:cNvPr id="7" name="Picture 6">
            <a:extLst>
              <a:ext uri="{FF2B5EF4-FFF2-40B4-BE49-F238E27FC236}">
                <a16:creationId xmlns:a16="http://schemas.microsoft.com/office/drawing/2014/main" id="{7EC0E893-EF29-4050-AEBA-41D4F2C49DA0}"/>
              </a:ext>
            </a:extLst>
          </p:cNvPr>
          <p:cNvPicPr/>
          <p:nvPr/>
        </p:nvPicPr>
        <p:blipFill>
          <a:blip r:embed="rId2"/>
          <a:stretch>
            <a:fillRect/>
          </a:stretch>
        </p:blipFill>
        <p:spPr>
          <a:xfrm>
            <a:off x="952500" y="1154097"/>
            <a:ext cx="10437550" cy="5178123"/>
          </a:xfrm>
          <a:prstGeom prst="rect">
            <a:avLst/>
          </a:prstGeom>
        </p:spPr>
      </p:pic>
    </p:spTree>
    <p:extLst>
      <p:ext uri="{BB962C8B-B14F-4D97-AF65-F5344CB8AC3E}">
        <p14:creationId xmlns:p14="http://schemas.microsoft.com/office/powerpoint/2010/main" val="49548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725D-2701-4D75-878F-FB12BD723AE4}"/>
              </a:ext>
            </a:extLst>
          </p:cNvPr>
          <p:cNvSpPr>
            <a:spLocks noGrp="1"/>
          </p:cNvSpPr>
          <p:nvPr>
            <p:ph type="title"/>
          </p:nvPr>
        </p:nvSpPr>
        <p:spPr>
          <a:xfrm>
            <a:off x="502383" y="354737"/>
            <a:ext cx="6759551" cy="621807"/>
          </a:xfrm>
        </p:spPr>
        <p:txBody>
          <a:bodyPr>
            <a:norm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A367F8F-26BF-45B9-89AB-19EBC654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66" y="764159"/>
            <a:ext cx="10727868" cy="5853917"/>
          </a:xfrm>
          <a:prstGeom prst="rect">
            <a:avLst/>
          </a:prstGeom>
        </p:spPr>
      </p:pic>
    </p:spTree>
    <p:extLst>
      <p:ext uri="{BB962C8B-B14F-4D97-AF65-F5344CB8AC3E}">
        <p14:creationId xmlns:p14="http://schemas.microsoft.com/office/powerpoint/2010/main" val="11548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05C10C-6F32-4D5D-BAA0-E269F1FEEE5F}"/>
              </a:ext>
            </a:extLst>
          </p:cNvPr>
          <p:cNvSpPr>
            <a:spLocks noGrp="1"/>
          </p:cNvSpPr>
          <p:nvPr>
            <p:ph type="title"/>
          </p:nvPr>
        </p:nvSpPr>
        <p:spPr>
          <a:xfrm>
            <a:off x="520140" y="286129"/>
            <a:ext cx="6262400" cy="610863"/>
          </a:xfrm>
        </p:spPr>
        <p:txBody>
          <a:bodyPr>
            <a:normAutofit/>
          </a:bodyPr>
          <a:lstStyle/>
          <a:p>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D1FF33-511D-438D-BC45-0A23BA211215}"/>
              </a:ext>
            </a:extLst>
          </p:cNvPr>
          <p:cNvPicPr/>
          <p:nvPr/>
        </p:nvPicPr>
        <p:blipFill>
          <a:blip r:embed="rId2"/>
          <a:stretch>
            <a:fillRect/>
          </a:stretch>
        </p:blipFill>
        <p:spPr>
          <a:xfrm>
            <a:off x="719091" y="1005572"/>
            <a:ext cx="10573305" cy="5566299"/>
          </a:xfrm>
          <a:prstGeom prst="rect">
            <a:avLst/>
          </a:prstGeom>
        </p:spPr>
      </p:pic>
    </p:spTree>
    <p:extLst>
      <p:ext uri="{BB962C8B-B14F-4D97-AF65-F5344CB8AC3E}">
        <p14:creationId xmlns:p14="http://schemas.microsoft.com/office/powerpoint/2010/main" val="64384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631E92-8B94-4824-A082-D1B5D5F0B17F}"/>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E42BE711-3448-413F-A276-BBF4F6F582EF}"/>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0FC017DA-BF50-4831-B2A1-EB94F3B13DF9}"/>
              </a:ext>
            </a:extLst>
          </p:cNvPr>
          <p:cNvSpPr>
            <a:spLocks noGrp="1"/>
          </p:cNvSpPr>
          <p:nvPr>
            <p:ph type="sldNum" sz="quarter" idx="13"/>
          </p:nvPr>
        </p:nvSpPr>
        <p:spPr/>
        <p:txBody>
          <a:bodyPr/>
          <a:lstStyle/>
          <a:p>
            <a:fld id="{294A09A9-5501-47C1-A89A-A340965A2BE2}" type="slidenum">
              <a:rPr lang="en-US" smtClean="0"/>
              <a:pPr/>
              <a:t>17</a:t>
            </a:fld>
            <a:endParaRPr lang="en-US" dirty="0">
              <a:latin typeface="+mn-lt"/>
            </a:endParaRPr>
          </a:p>
        </p:txBody>
      </p:sp>
      <p:pic>
        <p:nvPicPr>
          <p:cNvPr id="7" name="Picture 6">
            <a:extLst>
              <a:ext uri="{FF2B5EF4-FFF2-40B4-BE49-F238E27FC236}">
                <a16:creationId xmlns:a16="http://schemas.microsoft.com/office/drawing/2014/main" id="{F562E2D3-F6F7-4A7A-8431-E61E4E6CA7A0}"/>
              </a:ext>
            </a:extLst>
          </p:cNvPr>
          <p:cNvPicPr/>
          <p:nvPr/>
        </p:nvPicPr>
        <p:blipFill>
          <a:blip r:embed="rId2"/>
          <a:stretch>
            <a:fillRect/>
          </a:stretch>
        </p:blipFill>
        <p:spPr>
          <a:xfrm>
            <a:off x="1899082" y="553732"/>
            <a:ext cx="7750946" cy="4568683"/>
          </a:xfrm>
          <a:prstGeom prst="rect">
            <a:avLst/>
          </a:prstGeom>
        </p:spPr>
      </p:pic>
      <p:sp>
        <p:nvSpPr>
          <p:cNvPr id="10" name="TextBox 9">
            <a:extLst>
              <a:ext uri="{FF2B5EF4-FFF2-40B4-BE49-F238E27FC236}">
                <a16:creationId xmlns:a16="http://schemas.microsoft.com/office/drawing/2014/main" id="{ACB00E72-0657-4F9D-8478-21BB3B84C439}"/>
              </a:ext>
            </a:extLst>
          </p:cNvPr>
          <p:cNvSpPr txBox="1"/>
          <p:nvPr/>
        </p:nvSpPr>
        <p:spPr>
          <a:xfrm>
            <a:off x="5142391" y="5542651"/>
            <a:ext cx="6094520" cy="36933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SƠ ĐỒ THÀNH PHẦN</a:t>
            </a:r>
          </a:p>
        </p:txBody>
      </p:sp>
    </p:spTree>
    <p:extLst>
      <p:ext uri="{BB962C8B-B14F-4D97-AF65-F5344CB8AC3E}">
        <p14:creationId xmlns:p14="http://schemas.microsoft.com/office/powerpoint/2010/main" val="212981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B1BA-2D57-4415-A9A4-2BAE5F38AD17}"/>
              </a:ext>
            </a:extLst>
          </p:cNvPr>
          <p:cNvSpPr>
            <a:spLocks noGrp="1"/>
          </p:cNvSpPr>
          <p:nvPr>
            <p:ph type="title"/>
          </p:nvPr>
        </p:nvSpPr>
        <p:spPr>
          <a:xfrm>
            <a:off x="1940566" y="301471"/>
            <a:ext cx="4501663" cy="683951"/>
          </a:xfrm>
        </p:spPr>
        <p:txBody>
          <a:bodyPr>
            <a:normAutofit/>
          </a:bodyPr>
          <a:lstStyle/>
          <a:p>
            <a:r>
              <a:rPr lang="en-US"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Thiết</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endPar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15E09D0-D8FD-45F1-A9B6-4F130722D892}"/>
              </a:ext>
            </a:extLst>
          </p:cNvPr>
          <p:cNvPicPr/>
          <p:nvPr/>
        </p:nvPicPr>
        <p:blipFill>
          <a:blip r:embed="rId2"/>
          <a:stretch>
            <a:fillRect/>
          </a:stretch>
        </p:blipFill>
        <p:spPr>
          <a:xfrm>
            <a:off x="949911" y="985422"/>
            <a:ext cx="7208668" cy="5637319"/>
          </a:xfrm>
          <a:prstGeom prst="rect">
            <a:avLst/>
          </a:prstGeom>
        </p:spPr>
      </p:pic>
    </p:spTree>
    <p:extLst>
      <p:ext uri="{BB962C8B-B14F-4D97-AF65-F5344CB8AC3E}">
        <p14:creationId xmlns:p14="http://schemas.microsoft.com/office/powerpoint/2010/main" val="218830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70CE3-8BE6-4D41-B5FD-B9E4ED97046E}"/>
              </a:ext>
            </a:extLst>
          </p:cNvPr>
          <p:cNvPicPr/>
          <p:nvPr/>
        </p:nvPicPr>
        <p:blipFill>
          <a:blip r:embed="rId2"/>
          <a:stretch>
            <a:fillRect/>
          </a:stretch>
        </p:blipFill>
        <p:spPr>
          <a:xfrm>
            <a:off x="318856" y="238932"/>
            <a:ext cx="6730013" cy="2770598"/>
          </a:xfrm>
          <a:prstGeom prst="rect">
            <a:avLst/>
          </a:prstGeom>
        </p:spPr>
      </p:pic>
    </p:spTree>
    <p:extLst>
      <p:ext uri="{BB962C8B-B14F-4D97-AF65-F5344CB8AC3E}">
        <p14:creationId xmlns:p14="http://schemas.microsoft.com/office/powerpoint/2010/main" val="424115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a:effectLst>
                  <a:outerShdw blurRad="38100" dist="38100" dir="2700000" algn="tl">
                    <a:srgbClr val="000000">
                      <a:alpha val="43137"/>
                    </a:srgbClr>
                  </a:outerShdw>
                </a:effectLst>
                <a:latin typeface="Times New Roman" panose="02020603050405020304" pitchFamily="18" charset="0"/>
                <a:ea typeface="Verdana" panose="020B0604030504040204" pitchFamily="34" charset="0"/>
                <a:cs typeface="Times New Roman" panose="02020603050405020304" pitchFamily="18" charset="0"/>
              </a:rPr>
              <a:t>MỤC LỤC</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b="1" dirty="0">
                <a:latin typeface="Times New Roman" panose="02020603050405020304" pitchFamily="18" charset="0"/>
                <a:cs typeface="Times New Roman" panose="02020603050405020304" pitchFamily="18" charset="0"/>
              </a:rPr>
              <a:t>01. </a:t>
            </a: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endParaRPr lang="en-US"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619010"/>
            <a:ext cx="2133600" cy="369332"/>
          </a:xfrm>
        </p:spPr>
        <p:txBody>
          <a:bodyPr/>
          <a:lstStyle/>
          <a:p>
            <a:r>
              <a:rPr lang="en-US" sz="1500" dirty="0" err="1">
                <a:latin typeface="Times New Roman" panose="02020603050405020304" pitchFamily="18" charset="0"/>
                <a:cs typeface="Times New Roman" panose="02020603050405020304" pitchFamily="18" charset="0"/>
              </a:rPr>
              <a:t>Giới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thiệu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đề</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tài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biểu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mẫu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liên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quan</a:t>
            </a:r>
            <a:r>
              <a:rPr lang="en-US" sz="1500" dirty="0"/>
              <a: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432958" cy="235298"/>
          </a:xfrm>
        </p:spPr>
        <p:txBody>
          <a:bodyPr/>
          <a:lstStyle/>
          <a:p>
            <a:r>
              <a:rPr lang="en-US" b="1" dirty="0">
                <a:latin typeface="Times New Roman" panose="02020603050405020304" pitchFamily="18" charset="0"/>
                <a:cs typeface="Times New Roman" panose="02020603050405020304" pitchFamily="18" charset="0"/>
              </a:rPr>
              <a:t>02. </a:t>
            </a:r>
            <a:r>
              <a:rPr lang="en-US" b="1" dirty="0" err="1">
                <a:latin typeface="Times New Roman" panose="02020603050405020304" pitchFamily="18" charset="0"/>
                <a:cs typeface="Times New Roman" panose="02020603050405020304" pitchFamily="18" charset="0"/>
              </a:rPr>
              <a:t>Phân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434761" y="2549891"/>
            <a:ext cx="2128157" cy="369332"/>
          </a:xfrm>
        </p:spPr>
        <p:txBody>
          <a:bodyPr/>
          <a:lstStyle/>
          <a:p>
            <a:pPr marL="226695" algn="just">
              <a:lnSpc>
                <a:spcPct val="115000"/>
              </a:lnSpc>
              <a:spcBef>
                <a:spcPts val="600"/>
              </a:spcBef>
              <a:spcAft>
                <a:spcPts val="600"/>
              </a:spcAft>
            </a:pPr>
            <a:r>
              <a:rPr lang="en-US" sz="1500" dirty="0" err="1">
                <a:latin typeface="Times New Roman" panose="02020603050405020304" pitchFamily="18" charset="0"/>
                <a:ea typeface="Calibri" panose="020F0502020204030204" pitchFamily="34" charset="0"/>
                <a:cs typeface="Times New Roman" panose="02020603050405020304" pitchFamily="18" charset="0"/>
              </a:rPr>
              <a:t>T</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rình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bày</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71550" y="4585371"/>
            <a:ext cx="2133600" cy="205837"/>
          </a:xfrm>
        </p:spPr>
        <p:txBody>
          <a:bodyPr/>
          <a:lstStyle/>
          <a:p>
            <a:r>
              <a:rPr lang="en-US" b="1" dirty="0">
                <a:latin typeface="Times New Roman" panose="02020603050405020304" pitchFamily="18" charset="0"/>
                <a:cs typeface="Times New Roman" panose="02020603050405020304" pitchFamily="18" charset="0"/>
              </a:rPr>
              <a:t>03.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thống</a:t>
            </a:r>
            <a:endParaRPr lang="en-US" b="1"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71550" y="5007716"/>
            <a:ext cx="2133600" cy="369332"/>
          </a:xfrm>
        </p:spPr>
        <p:txBody>
          <a:bodyPr/>
          <a:lstStyle/>
          <a:p>
            <a:r>
              <a:rPr lang="en-US" sz="1500" dirty="0" err="1">
                <a:latin typeface="Times New Roman" panose="02020603050405020304" pitchFamily="18" charset="0"/>
                <a:ea typeface="Calibri" panose="020F0502020204030204" pitchFamily="34" charset="0"/>
                <a:cs typeface="Times New Roman" panose="02020603050405020304" pitchFamily="18" charset="0"/>
              </a:rPr>
              <a:t>T</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rình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bày</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329385" cy="205837"/>
          </a:xfrm>
        </p:spPr>
        <p:txBody>
          <a:bodyPr/>
          <a:lstStyle/>
          <a:p>
            <a:r>
              <a:rPr lang="en-US" b="1" dirty="0">
                <a:latin typeface="Times New Roman" panose="02020603050405020304" pitchFamily="18" charset="0"/>
                <a:cs typeface="Times New Roman" panose="02020603050405020304" pitchFamily="18" charset="0"/>
              </a:rPr>
              <a:t>04. </a:t>
            </a:r>
            <a:r>
              <a:rPr lang="en-US" b="1" dirty="0" err="1">
                <a:latin typeface="Times New Roman" panose="02020603050405020304" pitchFamily="18" charset="0"/>
                <a:cs typeface="Times New Roman" panose="02020603050405020304" pitchFamily="18" charset="0"/>
              </a:rPr>
              <a:t>Tài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tham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khảo</a:t>
            </a:r>
            <a:endParaRPr lang="en-US" b="1"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205837"/>
          </a:xfrm>
        </p:spPr>
        <p:txBody>
          <a:bodyPr/>
          <a:lstStyle/>
          <a:p>
            <a:r>
              <a:rPr lang="en-US" dirty="0"/>
              <a:t>05. Closing</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9"/>
            <a:ext cx="2129245" cy="369332"/>
          </a:xfrm>
        </p:spPr>
        <p:txBody>
          <a:bodyPr/>
          <a:lstStyle/>
          <a:p>
            <a:r>
              <a:rPr lang="en-US" dirty="0"/>
              <a:t>Lorem ipsum dolor sit amet, consectetuer adipiscing elit, sed diam nonummy nibh.</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
        <p:nvSpPr>
          <p:cNvPr id="14" name="Footer Placeholder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a:lstStyle/>
          <a:p>
            <a:r>
              <a:rPr lang="en-US" dirty="0"/>
              <a:t>Annual Review</a:t>
            </a:r>
          </a:p>
        </p:txBody>
      </p:sp>
      <p:sp>
        <p:nvSpPr>
          <p:cNvPr id="13" name="Date Placeholder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313180" cy="247651"/>
          </a:xfrm>
        </p:spPr>
        <p:txBody>
          <a:bodyPr/>
          <a:lstStyle/>
          <a:p>
            <a:fld id="{6FCA8E82-58CD-E045-8B98-B7A85B79B752}" type="datetime4">
              <a:rPr lang="en-US" smtClean="0"/>
              <a:pPr/>
              <a:t>June 20, 2021</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8EF5BB-F7CD-4604-B98B-BCC3DEBD2CAE}"/>
              </a:ext>
            </a:extLst>
          </p:cNvPr>
          <p:cNvPicPr/>
          <p:nvPr/>
        </p:nvPicPr>
        <p:blipFill>
          <a:blip r:embed="rId2">
            <a:extLst>
              <a:ext uri="{28A0092B-C50C-407E-A947-70E740481C1C}">
                <a14:useLocalDpi xmlns:a14="http://schemas.microsoft.com/office/drawing/2010/main" val="0"/>
              </a:ext>
            </a:extLst>
          </a:blip>
          <a:stretch>
            <a:fillRect/>
          </a:stretch>
        </p:blipFill>
        <p:spPr>
          <a:xfrm>
            <a:off x="550416" y="230818"/>
            <a:ext cx="11150353" cy="6480699"/>
          </a:xfrm>
          <a:prstGeom prst="rect">
            <a:avLst/>
          </a:prstGeom>
        </p:spPr>
      </p:pic>
    </p:spTree>
    <p:extLst>
      <p:ext uri="{BB962C8B-B14F-4D97-AF65-F5344CB8AC3E}">
        <p14:creationId xmlns:p14="http://schemas.microsoft.com/office/powerpoint/2010/main" val="144358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51078-2F76-4AF2-91EB-CE2607D426B0}"/>
              </a:ext>
            </a:extLst>
          </p:cNvPr>
          <p:cNvPicPr/>
          <p:nvPr/>
        </p:nvPicPr>
        <p:blipFill>
          <a:blip r:embed="rId2"/>
          <a:stretch>
            <a:fillRect/>
          </a:stretch>
        </p:blipFill>
        <p:spPr>
          <a:xfrm>
            <a:off x="497149" y="319596"/>
            <a:ext cx="11203619" cy="6329779"/>
          </a:xfrm>
          <a:prstGeom prst="rect">
            <a:avLst/>
          </a:prstGeom>
        </p:spPr>
      </p:pic>
    </p:spTree>
    <p:extLst>
      <p:ext uri="{BB962C8B-B14F-4D97-AF65-F5344CB8AC3E}">
        <p14:creationId xmlns:p14="http://schemas.microsoft.com/office/powerpoint/2010/main" val="262527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68E47-7ED9-43E8-B7E0-9CAF8CBA6A98}"/>
              </a:ext>
            </a:extLst>
          </p:cNvPr>
          <p:cNvPicPr/>
          <p:nvPr/>
        </p:nvPicPr>
        <p:blipFill>
          <a:blip r:embed="rId2"/>
          <a:stretch>
            <a:fillRect/>
          </a:stretch>
        </p:blipFill>
        <p:spPr>
          <a:xfrm>
            <a:off x="443883" y="461640"/>
            <a:ext cx="11310152" cy="6098958"/>
          </a:xfrm>
          <a:prstGeom prst="rect">
            <a:avLst/>
          </a:prstGeom>
        </p:spPr>
      </p:pic>
    </p:spTree>
    <p:extLst>
      <p:ext uri="{BB962C8B-B14F-4D97-AF65-F5344CB8AC3E}">
        <p14:creationId xmlns:p14="http://schemas.microsoft.com/office/powerpoint/2010/main" val="4083915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41E7C-9879-40EB-9384-ADF77EACA8BD}"/>
              </a:ext>
            </a:extLst>
          </p:cNvPr>
          <p:cNvPicPr/>
          <p:nvPr/>
        </p:nvPicPr>
        <p:blipFill>
          <a:blip r:embed="rId2"/>
          <a:stretch>
            <a:fillRect/>
          </a:stretch>
        </p:blipFill>
        <p:spPr>
          <a:xfrm>
            <a:off x="363983" y="363984"/>
            <a:ext cx="11496583" cy="6241002"/>
          </a:xfrm>
          <a:prstGeom prst="rect">
            <a:avLst/>
          </a:prstGeom>
        </p:spPr>
      </p:pic>
    </p:spTree>
    <p:extLst>
      <p:ext uri="{BB962C8B-B14F-4D97-AF65-F5344CB8AC3E}">
        <p14:creationId xmlns:p14="http://schemas.microsoft.com/office/powerpoint/2010/main" val="2281173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6838F9-3978-455F-93AB-AD71937063CD}"/>
              </a:ext>
            </a:extLst>
          </p:cNvPr>
          <p:cNvPicPr/>
          <p:nvPr/>
        </p:nvPicPr>
        <p:blipFill>
          <a:blip r:embed="rId2"/>
          <a:stretch>
            <a:fillRect/>
          </a:stretch>
        </p:blipFill>
        <p:spPr>
          <a:xfrm>
            <a:off x="6782537" y="1094453"/>
            <a:ext cx="5610689" cy="4170006"/>
          </a:xfrm>
          <a:prstGeom prst="rect">
            <a:avLst/>
          </a:prstGeom>
        </p:spPr>
      </p:pic>
      <p:pic>
        <p:nvPicPr>
          <p:cNvPr id="3" name="Picture 2">
            <a:extLst>
              <a:ext uri="{FF2B5EF4-FFF2-40B4-BE49-F238E27FC236}">
                <a16:creationId xmlns:a16="http://schemas.microsoft.com/office/drawing/2014/main" id="{202CBD8E-0278-4F11-A326-231975842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 y="1"/>
            <a:ext cx="7182035" cy="6692222"/>
          </a:xfrm>
          <a:prstGeom prst="rect">
            <a:avLst/>
          </a:prstGeom>
        </p:spPr>
      </p:pic>
    </p:spTree>
    <p:extLst>
      <p:ext uri="{BB962C8B-B14F-4D97-AF65-F5344CB8AC3E}">
        <p14:creationId xmlns:p14="http://schemas.microsoft.com/office/powerpoint/2010/main" val="423397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92E7ADE-A064-44D6-B3C6-E8941B8D386C}"/>
              </a:ext>
            </a:extLst>
          </p:cNvPr>
          <p:cNvSpPr>
            <a:spLocks noGrp="1"/>
          </p:cNvSpPr>
          <p:nvPr>
            <p:ph type="dt" sz="half" idx="14"/>
          </p:nvPr>
        </p:nvSpPr>
        <p:spPr/>
        <p:txBody>
          <a:bodyPr/>
          <a:lstStyle/>
          <a:p>
            <a:fld id="{6FCA8E82-58CD-E045-8B98-B7A85B79B752}" type="datetime4">
              <a:rPr lang="en-US" smtClean="0"/>
              <a:pPr/>
              <a:t>June 20, 2021</a:t>
            </a:fld>
            <a:endParaRPr lang="en-US" dirty="0">
              <a:latin typeface="+mn-lt"/>
            </a:endParaRPr>
          </a:p>
        </p:txBody>
      </p:sp>
      <p:sp>
        <p:nvSpPr>
          <p:cNvPr id="6" name="Footer Placeholder 5">
            <a:extLst>
              <a:ext uri="{FF2B5EF4-FFF2-40B4-BE49-F238E27FC236}">
                <a16:creationId xmlns:a16="http://schemas.microsoft.com/office/drawing/2014/main" id="{224B2B49-9899-4338-8EA4-BCF085ABDEBD}"/>
              </a:ext>
            </a:extLst>
          </p:cNvPr>
          <p:cNvSpPr>
            <a:spLocks noGrp="1"/>
          </p:cNvSpPr>
          <p:nvPr>
            <p:ph type="ftr" sz="quarter" idx="15"/>
          </p:nvPr>
        </p:nvSpPr>
        <p:spPr/>
        <p:txBody>
          <a:bodyPr/>
          <a:lstStyle/>
          <a:p>
            <a:r>
              <a:rPr lang="en-US"/>
              <a:t>Annual Review</a:t>
            </a:r>
            <a:endParaRPr lang="en-US" b="0" dirty="0"/>
          </a:p>
        </p:txBody>
      </p:sp>
      <p:sp>
        <p:nvSpPr>
          <p:cNvPr id="7" name="Slide Number Placeholder 6">
            <a:extLst>
              <a:ext uri="{FF2B5EF4-FFF2-40B4-BE49-F238E27FC236}">
                <a16:creationId xmlns:a16="http://schemas.microsoft.com/office/drawing/2014/main" id="{35E9FCB1-A7B4-4A59-AB94-5926F09CFE13}"/>
              </a:ext>
            </a:extLst>
          </p:cNvPr>
          <p:cNvSpPr>
            <a:spLocks noGrp="1"/>
          </p:cNvSpPr>
          <p:nvPr>
            <p:ph type="sldNum" sz="quarter" idx="16"/>
          </p:nvPr>
        </p:nvSpPr>
        <p:spPr/>
        <p:txBody>
          <a:bodyPr/>
          <a:lstStyle/>
          <a:p>
            <a:fld id="{294A09A9-5501-47C1-A89A-A340965A2BE2}" type="slidenum">
              <a:rPr lang="en-US" smtClean="0"/>
              <a:pPr/>
              <a:t>25</a:t>
            </a:fld>
            <a:endParaRPr lang="en-US" dirty="0">
              <a:latin typeface="+mn-lt"/>
            </a:endParaRPr>
          </a:p>
        </p:txBody>
      </p:sp>
      <p:pic>
        <p:nvPicPr>
          <p:cNvPr id="8" name="Picture 7">
            <a:extLst>
              <a:ext uri="{FF2B5EF4-FFF2-40B4-BE49-F238E27FC236}">
                <a16:creationId xmlns:a16="http://schemas.microsoft.com/office/drawing/2014/main" id="{56D0D73C-C2F8-4B80-91B9-CA2AEE1E1F21}"/>
              </a:ext>
            </a:extLst>
          </p:cNvPr>
          <p:cNvPicPr/>
          <p:nvPr/>
        </p:nvPicPr>
        <p:blipFill>
          <a:blip r:embed="rId2"/>
          <a:stretch>
            <a:fillRect/>
          </a:stretch>
        </p:blipFill>
        <p:spPr>
          <a:xfrm>
            <a:off x="-213805" y="443883"/>
            <a:ext cx="6099699" cy="4252404"/>
          </a:xfrm>
          <a:prstGeom prst="rect">
            <a:avLst/>
          </a:prstGeom>
        </p:spPr>
      </p:pic>
      <p:pic>
        <p:nvPicPr>
          <p:cNvPr id="9" name="Picture 8">
            <a:extLst>
              <a:ext uri="{FF2B5EF4-FFF2-40B4-BE49-F238E27FC236}">
                <a16:creationId xmlns:a16="http://schemas.microsoft.com/office/drawing/2014/main" id="{5EE663BB-0D2E-47E0-AC8A-DBD0ECD2755F}"/>
              </a:ext>
            </a:extLst>
          </p:cNvPr>
          <p:cNvPicPr/>
          <p:nvPr/>
        </p:nvPicPr>
        <p:blipFill>
          <a:blip r:embed="rId3"/>
          <a:stretch>
            <a:fillRect/>
          </a:stretch>
        </p:blipFill>
        <p:spPr>
          <a:xfrm>
            <a:off x="5495278" y="106532"/>
            <a:ext cx="6696722" cy="6465842"/>
          </a:xfrm>
          <a:prstGeom prst="rect">
            <a:avLst/>
          </a:prstGeom>
        </p:spPr>
      </p:pic>
    </p:spTree>
    <p:extLst>
      <p:ext uri="{BB962C8B-B14F-4D97-AF65-F5344CB8AC3E}">
        <p14:creationId xmlns:p14="http://schemas.microsoft.com/office/powerpoint/2010/main" val="3802837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B6402F-B2FA-4540-8D7E-8728B5741834}"/>
              </a:ext>
            </a:extLst>
          </p:cNvPr>
          <p:cNvPicPr/>
          <p:nvPr/>
        </p:nvPicPr>
        <p:blipFill>
          <a:blip r:embed="rId2">
            <a:extLst>
              <a:ext uri="{28A0092B-C50C-407E-A947-70E740481C1C}">
                <a14:useLocalDpi xmlns:a14="http://schemas.microsoft.com/office/drawing/2010/main" val="0"/>
              </a:ext>
            </a:extLst>
          </a:blip>
          <a:stretch>
            <a:fillRect/>
          </a:stretch>
        </p:blipFill>
        <p:spPr>
          <a:xfrm>
            <a:off x="6888334" y="1010468"/>
            <a:ext cx="5886633" cy="3026019"/>
          </a:xfrm>
          <a:prstGeom prst="rect">
            <a:avLst/>
          </a:prstGeom>
        </p:spPr>
      </p:pic>
      <p:pic>
        <p:nvPicPr>
          <p:cNvPr id="4" name="Picture 3">
            <a:extLst>
              <a:ext uri="{FF2B5EF4-FFF2-40B4-BE49-F238E27FC236}">
                <a16:creationId xmlns:a16="http://schemas.microsoft.com/office/drawing/2014/main" id="{B0CA277C-87F2-44FF-B42B-811C4F44F8E9}"/>
              </a:ext>
            </a:extLst>
          </p:cNvPr>
          <p:cNvPicPr/>
          <p:nvPr/>
        </p:nvPicPr>
        <p:blipFill>
          <a:blip r:embed="rId3"/>
          <a:stretch>
            <a:fillRect/>
          </a:stretch>
        </p:blipFill>
        <p:spPr>
          <a:xfrm>
            <a:off x="0" y="26722"/>
            <a:ext cx="7190174" cy="6831278"/>
          </a:xfrm>
          <a:prstGeom prst="rect">
            <a:avLst/>
          </a:prstGeom>
        </p:spPr>
      </p:pic>
    </p:spTree>
    <p:extLst>
      <p:ext uri="{BB962C8B-B14F-4D97-AF65-F5344CB8AC3E}">
        <p14:creationId xmlns:p14="http://schemas.microsoft.com/office/powerpoint/2010/main" val="4030745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EF989-69B2-4164-9BC5-39A4C80519DB}"/>
              </a:ext>
            </a:extLst>
          </p:cNvPr>
          <p:cNvPicPr/>
          <p:nvPr/>
        </p:nvPicPr>
        <p:blipFill>
          <a:blip r:embed="rId2"/>
          <a:stretch>
            <a:fillRect/>
          </a:stretch>
        </p:blipFill>
        <p:spPr>
          <a:xfrm>
            <a:off x="-400236" y="1877603"/>
            <a:ext cx="5877758" cy="3102794"/>
          </a:xfrm>
          <a:prstGeom prst="rect">
            <a:avLst/>
          </a:prstGeom>
        </p:spPr>
      </p:pic>
      <p:pic>
        <p:nvPicPr>
          <p:cNvPr id="5" name="Picture 4">
            <a:extLst>
              <a:ext uri="{FF2B5EF4-FFF2-40B4-BE49-F238E27FC236}">
                <a16:creationId xmlns:a16="http://schemas.microsoft.com/office/drawing/2014/main" id="{F1A49BC1-07CD-46E5-9827-EFDA396770DA}"/>
              </a:ext>
            </a:extLst>
          </p:cNvPr>
          <p:cNvPicPr/>
          <p:nvPr/>
        </p:nvPicPr>
        <p:blipFill>
          <a:blip r:embed="rId3"/>
          <a:stretch>
            <a:fillRect/>
          </a:stretch>
        </p:blipFill>
        <p:spPr>
          <a:xfrm>
            <a:off x="5228948" y="0"/>
            <a:ext cx="6963052" cy="6858000"/>
          </a:xfrm>
          <a:prstGeom prst="rect">
            <a:avLst/>
          </a:prstGeom>
        </p:spPr>
      </p:pic>
    </p:spTree>
    <p:extLst>
      <p:ext uri="{BB962C8B-B14F-4D97-AF65-F5344CB8AC3E}">
        <p14:creationId xmlns:p14="http://schemas.microsoft.com/office/powerpoint/2010/main" val="1148528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08E47-7000-41DD-8202-DCCBBD08FF6A}"/>
              </a:ext>
            </a:extLst>
          </p:cNvPr>
          <p:cNvPicPr/>
          <p:nvPr/>
        </p:nvPicPr>
        <p:blipFill>
          <a:blip r:embed="rId2">
            <a:extLst>
              <a:ext uri="{28A0092B-C50C-407E-A947-70E740481C1C}">
                <a14:useLocalDpi xmlns:a14="http://schemas.microsoft.com/office/drawing/2010/main" val="0"/>
              </a:ext>
            </a:extLst>
          </a:blip>
          <a:stretch>
            <a:fillRect/>
          </a:stretch>
        </p:blipFill>
        <p:spPr>
          <a:xfrm>
            <a:off x="7154662" y="1119933"/>
            <a:ext cx="5943600" cy="3079205"/>
          </a:xfrm>
          <a:prstGeom prst="rect">
            <a:avLst/>
          </a:prstGeom>
        </p:spPr>
      </p:pic>
      <p:pic>
        <p:nvPicPr>
          <p:cNvPr id="4" name="Picture 3">
            <a:extLst>
              <a:ext uri="{FF2B5EF4-FFF2-40B4-BE49-F238E27FC236}">
                <a16:creationId xmlns:a16="http://schemas.microsoft.com/office/drawing/2014/main" id="{2CABC2FE-E4DE-408E-915F-59E96E8A501C}"/>
              </a:ext>
            </a:extLst>
          </p:cNvPr>
          <p:cNvPicPr/>
          <p:nvPr/>
        </p:nvPicPr>
        <p:blipFill>
          <a:blip r:embed="rId3"/>
          <a:stretch>
            <a:fillRect/>
          </a:stretch>
        </p:blipFill>
        <p:spPr>
          <a:xfrm>
            <a:off x="-1" y="0"/>
            <a:ext cx="7599285" cy="6858000"/>
          </a:xfrm>
          <a:prstGeom prst="rect">
            <a:avLst/>
          </a:prstGeom>
        </p:spPr>
      </p:pic>
    </p:spTree>
    <p:extLst>
      <p:ext uri="{BB962C8B-B14F-4D97-AF65-F5344CB8AC3E}">
        <p14:creationId xmlns:p14="http://schemas.microsoft.com/office/powerpoint/2010/main" val="139679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6AF3E8-6A1B-49AB-BDFD-BE8D648F95EA}"/>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3EFEE1C9-251A-40A1-879D-B41D5624592F}"/>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53E15DD7-05CF-4AE3-B2F0-EE1E54594B14}"/>
              </a:ext>
            </a:extLst>
          </p:cNvPr>
          <p:cNvSpPr>
            <a:spLocks noGrp="1"/>
          </p:cNvSpPr>
          <p:nvPr>
            <p:ph type="sldNum" sz="quarter" idx="13"/>
          </p:nvPr>
        </p:nvSpPr>
        <p:spPr/>
        <p:txBody>
          <a:bodyPr/>
          <a:lstStyle/>
          <a:p>
            <a:fld id="{294A09A9-5501-47C1-A89A-A340965A2BE2}" type="slidenum">
              <a:rPr lang="en-US" smtClean="0"/>
              <a:pPr/>
              <a:t>29</a:t>
            </a:fld>
            <a:endParaRPr lang="en-US" dirty="0">
              <a:latin typeface="+mn-lt"/>
            </a:endParaRPr>
          </a:p>
        </p:txBody>
      </p:sp>
      <p:pic>
        <p:nvPicPr>
          <p:cNvPr id="7" name="Picture 6">
            <a:extLst>
              <a:ext uri="{FF2B5EF4-FFF2-40B4-BE49-F238E27FC236}">
                <a16:creationId xmlns:a16="http://schemas.microsoft.com/office/drawing/2014/main" id="{136DDEF4-EA20-4803-A360-8C427159D13A}"/>
              </a:ext>
            </a:extLst>
          </p:cNvPr>
          <p:cNvPicPr/>
          <p:nvPr/>
        </p:nvPicPr>
        <p:blipFill>
          <a:blip r:embed="rId2"/>
          <a:stretch>
            <a:fillRect/>
          </a:stretch>
        </p:blipFill>
        <p:spPr>
          <a:xfrm>
            <a:off x="-293703" y="1655173"/>
            <a:ext cx="5611428" cy="2623863"/>
          </a:xfrm>
          <a:prstGeom prst="rect">
            <a:avLst/>
          </a:prstGeom>
        </p:spPr>
      </p:pic>
      <p:pic>
        <p:nvPicPr>
          <p:cNvPr id="8" name="Picture 7">
            <a:extLst>
              <a:ext uri="{FF2B5EF4-FFF2-40B4-BE49-F238E27FC236}">
                <a16:creationId xmlns:a16="http://schemas.microsoft.com/office/drawing/2014/main" id="{B5C37C70-21B9-4DB3-B0EE-12E433E39707}"/>
              </a:ext>
            </a:extLst>
          </p:cNvPr>
          <p:cNvPicPr/>
          <p:nvPr/>
        </p:nvPicPr>
        <p:blipFill>
          <a:blip r:embed="rId3"/>
          <a:stretch>
            <a:fillRect/>
          </a:stretch>
        </p:blipFill>
        <p:spPr>
          <a:xfrm>
            <a:off x="5220069" y="0"/>
            <a:ext cx="7093257" cy="6858000"/>
          </a:xfrm>
          <a:prstGeom prst="rect">
            <a:avLst/>
          </a:prstGeom>
        </p:spPr>
      </p:pic>
    </p:spTree>
    <p:extLst>
      <p:ext uri="{BB962C8B-B14F-4D97-AF65-F5344CB8AC3E}">
        <p14:creationId xmlns:p14="http://schemas.microsoft.com/office/powerpoint/2010/main" val="365866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952499" y="887941"/>
            <a:ext cx="4941477" cy="610863"/>
          </a:xfrm>
        </p:spPr>
        <p:txBody>
          <a:bodyPr/>
          <a:lstStyle/>
          <a:p>
            <a:r>
              <a:rPr lang="en-US"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Tổng</a:t>
            </a: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quan</a:t>
            </a:r>
            <a:endPar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455349" y="2209464"/>
            <a:ext cx="4572001" cy="2795232"/>
          </a:xfrm>
        </p:spPr>
        <p:txBody>
          <a:bodyPr/>
          <a:lstStyle/>
          <a:p>
            <a:pPr marL="457200" indent="457200" rtl="0">
              <a:spcBef>
                <a:spcPts val="800"/>
              </a:spcBef>
              <a:spcAft>
                <a:spcPts val="2400"/>
              </a:spcAft>
            </a:pPr>
            <a:r>
              <a:rPr lang="vi-VN" sz="1800" b="0" i="0" u="none" strike="noStrike" dirty="0">
                <a:solidFill>
                  <a:srgbClr val="000000"/>
                </a:solidFill>
                <a:effectLst/>
                <a:latin typeface="Times New Roman" panose="02020603050405020304" pitchFamily="18" charset="0"/>
              </a:rPr>
              <a:t>Sân bóng đá mini Hiệp Phát là sân bóng đá chuyên nghiệp dành cho mọi lứa tuổi và giới tính ( kể cả trẻ em). Với lượng khách hàng đa dạng, và ngày càng có xu hướng tăng cao, sẽ gây ra nhiều khó khăn cho các thành viên đội ngũ trong việc quản lý sân. Nhận thức được vấn đề đang và sắp diễn ra nên chúng tôi quyết định cần phải có 1 hệ thống quản lý sân bao quát và chặt chẽ.</a:t>
            </a:r>
            <a:endParaRPr lang="vi-VN" b="0" dirty="0">
              <a:effectLst/>
            </a:endParaRPr>
          </a:p>
          <a:p>
            <a:br>
              <a:rPr lang="vi-VN" dirty="0"/>
            </a:br>
            <a:r>
              <a:rPr lang="en-US" dirty="0"/>
              <a:t>	</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Annual Review</a:t>
            </a:r>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June 20, 2021</a:t>
            </a:fld>
            <a:endParaRPr lang="en-US" dirty="0"/>
          </a:p>
        </p:txBody>
      </p:sp>
      <p:pic>
        <p:nvPicPr>
          <p:cNvPr id="22" name="Picture Placeholder 21">
            <a:extLst>
              <a:ext uri="{FF2B5EF4-FFF2-40B4-BE49-F238E27FC236}">
                <a16:creationId xmlns:a16="http://schemas.microsoft.com/office/drawing/2014/main" id="{374B27DA-8937-4088-8E1C-38749700597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547" b="18547"/>
          <a:stretch>
            <a:fillRect/>
          </a:stretch>
        </p:blipFill>
        <p:spPr>
          <a:xfrm>
            <a:off x="6096000" y="0"/>
            <a:ext cx="6096000" cy="6858000"/>
          </a:xfrm>
        </p:spPr>
      </p:pic>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E6B4B2-B5C8-4E05-BD46-CB15D5EEF61A}"/>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18856629-76F0-4083-9713-DCE165617B2D}"/>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02932C91-C03F-44D8-A037-5051C5A07423}"/>
              </a:ext>
            </a:extLst>
          </p:cNvPr>
          <p:cNvSpPr>
            <a:spLocks noGrp="1"/>
          </p:cNvSpPr>
          <p:nvPr>
            <p:ph type="sldNum" sz="quarter" idx="13"/>
          </p:nvPr>
        </p:nvSpPr>
        <p:spPr/>
        <p:txBody>
          <a:bodyPr/>
          <a:lstStyle/>
          <a:p>
            <a:fld id="{294A09A9-5501-47C1-A89A-A340965A2BE2}" type="slidenum">
              <a:rPr lang="en-US" smtClean="0"/>
              <a:pPr/>
              <a:t>30</a:t>
            </a:fld>
            <a:endParaRPr lang="en-US" dirty="0">
              <a:latin typeface="+mn-lt"/>
            </a:endParaRPr>
          </a:p>
        </p:txBody>
      </p:sp>
      <p:pic>
        <p:nvPicPr>
          <p:cNvPr id="7" name="Picture 6">
            <a:extLst>
              <a:ext uri="{FF2B5EF4-FFF2-40B4-BE49-F238E27FC236}">
                <a16:creationId xmlns:a16="http://schemas.microsoft.com/office/drawing/2014/main" id="{B4B04D78-279F-4730-A0E6-5D8784116764}"/>
              </a:ext>
            </a:extLst>
          </p:cNvPr>
          <p:cNvPicPr/>
          <p:nvPr/>
        </p:nvPicPr>
        <p:blipFill>
          <a:blip r:embed="rId2"/>
          <a:stretch>
            <a:fillRect/>
          </a:stretch>
        </p:blipFill>
        <p:spPr>
          <a:xfrm>
            <a:off x="6444449" y="2111439"/>
            <a:ext cx="5943600" cy="2084705"/>
          </a:xfrm>
          <a:prstGeom prst="rect">
            <a:avLst/>
          </a:prstGeom>
        </p:spPr>
      </p:pic>
      <p:pic>
        <p:nvPicPr>
          <p:cNvPr id="8" name="Picture 7">
            <a:extLst>
              <a:ext uri="{FF2B5EF4-FFF2-40B4-BE49-F238E27FC236}">
                <a16:creationId xmlns:a16="http://schemas.microsoft.com/office/drawing/2014/main" id="{07B45C00-31BF-4DC9-8898-B97C6FEB336F}"/>
              </a:ext>
            </a:extLst>
          </p:cNvPr>
          <p:cNvPicPr/>
          <p:nvPr/>
        </p:nvPicPr>
        <p:blipFill>
          <a:blip r:embed="rId3"/>
          <a:stretch>
            <a:fillRect/>
          </a:stretch>
        </p:blipFill>
        <p:spPr>
          <a:xfrm>
            <a:off x="20320" y="16890"/>
            <a:ext cx="6753342" cy="6841110"/>
          </a:xfrm>
          <a:prstGeom prst="rect">
            <a:avLst/>
          </a:prstGeom>
        </p:spPr>
      </p:pic>
    </p:spTree>
    <p:extLst>
      <p:ext uri="{BB962C8B-B14F-4D97-AF65-F5344CB8AC3E}">
        <p14:creationId xmlns:p14="http://schemas.microsoft.com/office/powerpoint/2010/main" val="3383012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CA621D-1114-445A-AA9C-9B539A7FF3C3}"/>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E8666EED-4A56-4E8D-BCC5-78547762CE01}"/>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8564E876-76E7-4DDC-8637-9F7D3A590AF4}"/>
              </a:ext>
            </a:extLst>
          </p:cNvPr>
          <p:cNvSpPr>
            <a:spLocks noGrp="1"/>
          </p:cNvSpPr>
          <p:nvPr>
            <p:ph type="sldNum" sz="quarter" idx="13"/>
          </p:nvPr>
        </p:nvSpPr>
        <p:spPr/>
        <p:txBody>
          <a:bodyPr/>
          <a:lstStyle/>
          <a:p>
            <a:fld id="{294A09A9-5501-47C1-A89A-A340965A2BE2}" type="slidenum">
              <a:rPr lang="en-US" smtClean="0"/>
              <a:pPr/>
              <a:t>31</a:t>
            </a:fld>
            <a:endParaRPr lang="en-US" dirty="0">
              <a:latin typeface="+mn-lt"/>
            </a:endParaRPr>
          </a:p>
        </p:txBody>
      </p:sp>
      <p:pic>
        <p:nvPicPr>
          <p:cNvPr id="7" name="Picture 6">
            <a:extLst>
              <a:ext uri="{FF2B5EF4-FFF2-40B4-BE49-F238E27FC236}">
                <a16:creationId xmlns:a16="http://schemas.microsoft.com/office/drawing/2014/main" id="{B3C911EE-B35A-4F09-89CF-B323C33244B0}"/>
              </a:ext>
            </a:extLst>
          </p:cNvPr>
          <p:cNvPicPr/>
          <p:nvPr/>
        </p:nvPicPr>
        <p:blipFill>
          <a:blip r:embed="rId2"/>
          <a:stretch>
            <a:fillRect/>
          </a:stretch>
        </p:blipFill>
        <p:spPr>
          <a:xfrm>
            <a:off x="-196049" y="2524660"/>
            <a:ext cx="5326603" cy="2686531"/>
          </a:xfrm>
          <a:prstGeom prst="rect">
            <a:avLst/>
          </a:prstGeom>
        </p:spPr>
      </p:pic>
      <p:pic>
        <p:nvPicPr>
          <p:cNvPr id="8" name="Picture 7">
            <a:extLst>
              <a:ext uri="{FF2B5EF4-FFF2-40B4-BE49-F238E27FC236}">
                <a16:creationId xmlns:a16="http://schemas.microsoft.com/office/drawing/2014/main" id="{461E3DB7-D3ED-4511-AF6E-482EE052C094}"/>
              </a:ext>
            </a:extLst>
          </p:cNvPr>
          <p:cNvPicPr/>
          <p:nvPr/>
        </p:nvPicPr>
        <p:blipFill>
          <a:blip r:embed="rId3"/>
          <a:stretch>
            <a:fillRect/>
          </a:stretch>
        </p:blipFill>
        <p:spPr>
          <a:xfrm>
            <a:off x="4589754" y="0"/>
            <a:ext cx="7602245" cy="6858000"/>
          </a:xfrm>
          <a:prstGeom prst="rect">
            <a:avLst/>
          </a:prstGeom>
        </p:spPr>
      </p:pic>
    </p:spTree>
    <p:extLst>
      <p:ext uri="{BB962C8B-B14F-4D97-AF65-F5344CB8AC3E}">
        <p14:creationId xmlns:p14="http://schemas.microsoft.com/office/powerpoint/2010/main" val="2988334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71800A-82A9-4844-AB4B-7C814009BB5C}"/>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508B05F1-B357-419D-B9D4-4AB3A15FFF76}"/>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248F9105-87D9-42F8-A8E2-3E877D427BE1}"/>
              </a:ext>
            </a:extLst>
          </p:cNvPr>
          <p:cNvSpPr>
            <a:spLocks noGrp="1"/>
          </p:cNvSpPr>
          <p:nvPr>
            <p:ph type="sldNum" sz="quarter" idx="13"/>
          </p:nvPr>
        </p:nvSpPr>
        <p:spPr/>
        <p:txBody>
          <a:bodyPr/>
          <a:lstStyle/>
          <a:p>
            <a:fld id="{294A09A9-5501-47C1-A89A-A340965A2BE2}" type="slidenum">
              <a:rPr lang="en-US" smtClean="0"/>
              <a:pPr/>
              <a:t>32</a:t>
            </a:fld>
            <a:endParaRPr lang="en-US" dirty="0">
              <a:latin typeface="+mn-lt"/>
            </a:endParaRPr>
          </a:p>
        </p:txBody>
      </p:sp>
      <p:pic>
        <p:nvPicPr>
          <p:cNvPr id="7" name="Picture 6">
            <a:extLst>
              <a:ext uri="{FF2B5EF4-FFF2-40B4-BE49-F238E27FC236}">
                <a16:creationId xmlns:a16="http://schemas.microsoft.com/office/drawing/2014/main" id="{829BF3BA-1867-4251-A8E6-A0B0BD40526F}"/>
              </a:ext>
            </a:extLst>
          </p:cNvPr>
          <p:cNvPicPr/>
          <p:nvPr/>
        </p:nvPicPr>
        <p:blipFill>
          <a:blip r:embed="rId2"/>
          <a:stretch>
            <a:fillRect/>
          </a:stretch>
        </p:blipFill>
        <p:spPr>
          <a:xfrm>
            <a:off x="6417815" y="1611291"/>
            <a:ext cx="5943600" cy="2150110"/>
          </a:xfrm>
          <a:prstGeom prst="rect">
            <a:avLst/>
          </a:prstGeom>
        </p:spPr>
      </p:pic>
      <p:pic>
        <p:nvPicPr>
          <p:cNvPr id="9" name="Picture 8">
            <a:extLst>
              <a:ext uri="{FF2B5EF4-FFF2-40B4-BE49-F238E27FC236}">
                <a16:creationId xmlns:a16="http://schemas.microsoft.com/office/drawing/2014/main" id="{AE2ABE95-A9B5-4C44-AEFA-265276A584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8076"/>
            <a:ext cx="6658252" cy="6839924"/>
          </a:xfrm>
          <a:prstGeom prst="rect">
            <a:avLst/>
          </a:prstGeom>
          <a:noFill/>
          <a:ln>
            <a:noFill/>
          </a:ln>
        </p:spPr>
      </p:pic>
    </p:spTree>
    <p:extLst>
      <p:ext uri="{BB962C8B-B14F-4D97-AF65-F5344CB8AC3E}">
        <p14:creationId xmlns:p14="http://schemas.microsoft.com/office/powerpoint/2010/main" val="1092457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C877B0-800D-49FC-A3A2-C99B207E842B}"/>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66BFC0A8-CCF9-4606-BA52-A2AEA2CAD2DB}"/>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4DADD84D-C96D-431F-99B8-55135167DAE7}"/>
              </a:ext>
            </a:extLst>
          </p:cNvPr>
          <p:cNvSpPr>
            <a:spLocks noGrp="1"/>
          </p:cNvSpPr>
          <p:nvPr>
            <p:ph type="sldNum" sz="quarter" idx="13"/>
          </p:nvPr>
        </p:nvSpPr>
        <p:spPr/>
        <p:txBody>
          <a:bodyPr/>
          <a:lstStyle/>
          <a:p>
            <a:fld id="{294A09A9-5501-47C1-A89A-A340965A2BE2}" type="slidenum">
              <a:rPr lang="en-US" smtClean="0"/>
              <a:pPr/>
              <a:t>33</a:t>
            </a:fld>
            <a:endParaRPr lang="en-US" dirty="0">
              <a:latin typeface="+mn-lt"/>
            </a:endParaRPr>
          </a:p>
        </p:txBody>
      </p:sp>
      <p:pic>
        <p:nvPicPr>
          <p:cNvPr id="7" name="Picture 6">
            <a:extLst>
              <a:ext uri="{FF2B5EF4-FFF2-40B4-BE49-F238E27FC236}">
                <a16:creationId xmlns:a16="http://schemas.microsoft.com/office/drawing/2014/main" id="{C39CD192-9C73-433B-AB65-F6D080F95084}"/>
              </a:ext>
            </a:extLst>
          </p:cNvPr>
          <p:cNvPicPr/>
          <p:nvPr/>
        </p:nvPicPr>
        <p:blipFill>
          <a:blip r:embed="rId2"/>
          <a:stretch>
            <a:fillRect/>
          </a:stretch>
        </p:blipFill>
        <p:spPr>
          <a:xfrm>
            <a:off x="-338091" y="2086761"/>
            <a:ext cx="5943600" cy="2009775"/>
          </a:xfrm>
          <a:prstGeom prst="rect">
            <a:avLst/>
          </a:prstGeom>
        </p:spPr>
      </p:pic>
      <p:pic>
        <p:nvPicPr>
          <p:cNvPr id="8" name="Picture 7">
            <a:extLst>
              <a:ext uri="{FF2B5EF4-FFF2-40B4-BE49-F238E27FC236}">
                <a16:creationId xmlns:a16="http://schemas.microsoft.com/office/drawing/2014/main" id="{6D2E7C6F-F7B5-461A-AE31-091C2A3C1E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16983" y="53775"/>
            <a:ext cx="6765525" cy="6804225"/>
          </a:xfrm>
          <a:prstGeom prst="rect">
            <a:avLst/>
          </a:prstGeom>
          <a:noFill/>
          <a:ln>
            <a:noFill/>
          </a:ln>
        </p:spPr>
      </p:pic>
    </p:spTree>
    <p:extLst>
      <p:ext uri="{BB962C8B-B14F-4D97-AF65-F5344CB8AC3E}">
        <p14:creationId xmlns:p14="http://schemas.microsoft.com/office/powerpoint/2010/main" val="2605374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24A210-F573-4B0E-9A4D-7F4395DE2570}"/>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704149FE-2FCA-43E8-B6CA-4797241F249A}"/>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243CB28E-D5B9-41E3-9A41-E44869BF3528}"/>
              </a:ext>
            </a:extLst>
          </p:cNvPr>
          <p:cNvSpPr>
            <a:spLocks noGrp="1"/>
          </p:cNvSpPr>
          <p:nvPr>
            <p:ph type="sldNum" sz="quarter" idx="13"/>
          </p:nvPr>
        </p:nvSpPr>
        <p:spPr/>
        <p:txBody>
          <a:bodyPr/>
          <a:lstStyle/>
          <a:p>
            <a:fld id="{294A09A9-5501-47C1-A89A-A340965A2BE2}" type="slidenum">
              <a:rPr lang="en-US" smtClean="0"/>
              <a:pPr/>
              <a:t>34</a:t>
            </a:fld>
            <a:endParaRPr lang="en-US" dirty="0">
              <a:latin typeface="+mn-lt"/>
            </a:endParaRPr>
          </a:p>
        </p:txBody>
      </p:sp>
      <p:pic>
        <p:nvPicPr>
          <p:cNvPr id="7" name="Picture 6">
            <a:extLst>
              <a:ext uri="{FF2B5EF4-FFF2-40B4-BE49-F238E27FC236}">
                <a16:creationId xmlns:a16="http://schemas.microsoft.com/office/drawing/2014/main" id="{800F91A2-5630-408A-B058-1C0FC7230A18}"/>
              </a:ext>
            </a:extLst>
          </p:cNvPr>
          <p:cNvPicPr/>
          <p:nvPr/>
        </p:nvPicPr>
        <p:blipFill>
          <a:blip r:embed="rId2"/>
          <a:stretch>
            <a:fillRect/>
          </a:stretch>
        </p:blipFill>
        <p:spPr>
          <a:xfrm>
            <a:off x="-133905" y="2233629"/>
            <a:ext cx="5943600" cy="1911350"/>
          </a:xfrm>
          <a:prstGeom prst="rect">
            <a:avLst/>
          </a:prstGeom>
        </p:spPr>
      </p:pic>
      <p:pic>
        <p:nvPicPr>
          <p:cNvPr id="8" name="Picture 7">
            <a:extLst>
              <a:ext uri="{FF2B5EF4-FFF2-40B4-BE49-F238E27FC236}">
                <a16:creationId xmlns:a16="http://schemas.microsoft.com/office/drawing/2014/main" id="{6D7F6853-1D35-4095-A043-95D7E64C78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2832" y="0"/>
            <a:ext cx="7368466" cy="6858000"/>
          </a:xfrm>
          <a:prstGeom prst="rect">
            <a:avLst/>
          </a:prstGeom>
          <a:noFill/>
          <a:ln>
            <a:noFill/>
          </a:ln>
        </p:spPr>
      </p:pic>
    </p:spTree>
    <p:extLst>
      <p:ext uri="{BB962C8B-B14F-4D97-AF65-F5344CB8AC3E}">
        <p14:creationId xmlns:p14="http://schemas.microsoft.com/office/powerpoint/2010/main" val="332024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2CDBE3-6879-4252-AD8C-99331C618CCC}"/>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5ACBEF60-3A91-4A99-B2AC-E9064F5358EB}"/>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822AD3C7-009D-427C-A79E-A3FF2445132C}"/>
              </a:ext>
            </a:extLst>
          </p:cNvPr>
          <p:cNvSpPr>
            <a:spLocks noGrp="1"/>
          </p:cNvSpPr>
          <p:nvPr>
            <p:ph type="sldNum" sz="quarter" idx="13"/>
          </p:nvPr>
        </p:nvSpPr>
        <p:spPr/>
        <p:txBody>
          <a:bodyPr/>
          <a:lstStyle/>
          <a:p>
            <a:fld id="{294A09A9-5501-47C1-A89A-A340965A2BE2}" type="slidenum">
              <a:rPr lang="en-US" smtClean="0"/>
              <a:pPr/>
              <a:t>35</a:t>
            </a:fld>
            <a:endParaRPr lang="en-US" dirty="0">
              <a:latin typeface="+mn-lt"/>
            </a:endParaRPr>
          </a:p>
        </p:txBody>
      </p:sp>
      <p:pic>
        <p:nvPicPr>
          <p:cNvPr id="7" name="Picture 6">
            <a:extLst>
              <a:ext uri="{FF2B5EF4-FFF2-40B4-BE49-F238E27FC236}">
                <a16:creationId xmlns:a16="http://schemas.microsoft.com/office/drawing/2014/main" id="{D34337BC-BA21-41D2-8881-929221C7CC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2137669"/>
            <a:ext cx="4946650" cy="2209800"/>
          </a:xfrm>
          <a:prstGeom prst="rect">
            <a:avLst/>
          </a:prstGeom>
          <a:noFill/>
          <a:ln>
            <a:noFill/>
          </a:ln>
        </p:spPr>
      </p:pic>
      <p:pic>
        <p:nvPicPr>
          <p:cNvPr id="9" name="Picture 8">
            <a:extLst>
              <a:ext uri="{FF2B5EF4-FFF2-40B4-BE49-F238E27FC236}">
                <a16:creationId xmlns:a16="http://schemas.microsoft.com/office/drawing/2014/main" id="{ED1A40EF-1F2D-489C-B03D-8485C7C617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650" y="0"/>
            <a:ext cx="7952604" cy="6929021"/>
          </a:xfrm>
          <a:prstGeom prst="rect">
            <a:avLst/>
          </a:prstGeom>
          <a:noFill/>
          <a:ln>
            <a:noFill/>
          </a:ln>
        </p:spPr>
      </p:pic>
    </p:spTree>
    <p:extLst>
      <p:ext uri="{BB962C8B-B14F-4D97-AF65-F5344CB8AC3E}">
        <p14:creationId xmlns:p14="http://schemas.microsoft.com/office/powerpoint/2010/main" val="99010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023FA1-D1EE-4DCE-BEF5-FEE48EDCDCFF}"/>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0CB54D69-D7A4-4F61-8EA7-51512FF0188F}"/>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E3BD04AA-301D-44F4-B978-C60E5A11F892}"/>
              </a:ext>
            </a:extLst>
          </p:cNvPr>
          <p:cNvSpPr>
            <a:spLocks noGrp="1"/>
          </p:cNvSpPr>
          <p:nvPr>
            <p:ph type="sldNum" sz="quarter" idx="13"/>
          </p:nvPr>
        </p:nvSpPr>
        <p:spPr/>
        <p:txBody>
          <a:bodyPr/>
          <a:lstStyle/>
          <a:p>
            <a:fld id="{294A09A9-5501-47C1-A89A-A340965A2BE2}" type="slidenum">
              <a:rPr lang="en-US" smtClean="0"/>
              <a:pPr/>
              <a:t>36</a:t>
            </a:fld>
            <a:endParaRPr lang="en-US" dirty="0">
              <a:latin typeface="+mn-lt"/>
            </a:endParaRPr>
          </a:p>
        </p:txBody>
      </p:sp>
      <p:pic>
        <p:nvPicPr>
          <p:cNvPr id="7" name="Picture 6">
            <a:extLst>
              <a:ext uri="{FF2B5EF4-FFF2-40B4-BE49-F238E27FC236}">
                <a16:creationId xmlns:a16="http://schemas.microsoft.com/office/drawing/2014/main" id="{C2900C92-8B06-481B-A076-0DDF31D5E248}"/>
              </a:ext>
            </a:extLst>
          </p:cNvPr>
          <p:cNvPicPr/>
          <p:nvPr/>
        </p:nvPicPr>
        <p:blipFill>
          <a:blip r:embed="rId2"/>
          <a:stretch>
            <a:fillRect/>
          </a:stretch>
        </p:blipFill>
        <p:spPr>
          <a:xfrm>
            <a:off x="6941598" y="2458402"/>
            <a:ext cx="5943600" cy="1941195"/>
          </a:xfrm>
          <a:prstGeom prst="rect">
            <a:avLst/>
          </a:prstGeom>
        </p:spPr>
      </p:pic>
      <p:pic>
        <p:nvPicPr>
          <p:cNvPr id="9" name="Picture 8">
            <a:extLst>
              <a:ext uri="{FF2B5EF4-FFF2-40B4-BE49-F238E27FC236}">
                <a16:creationId xmlns:a16="http://schemas.microsoft.com/office/drawing/2014/main" id="{A196B66E-ABD4-4381-A244-05A5616206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7244179" cy="6858000"/>
          </a:xfrm>
          <a:prstGeom prst="rect">
            <a:avLst/>
          </a:prstGeom>
          <a:noFill/>
          <a:ln>
            <a:noFill/>
          </a:ln>
        </p:spPr>
      </p:pic>
    </p:spTree>
    <p:extLst>
      <p:ext uri="{BB962C8B-B14F-4D97-AF65-F5344CB8AC3E}">
        <p14:creationId xmlns:p14="http://schemas.microsoft.com/office/powerpoint/2010/main" val="706413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B5B1A5-B27A-4084-A41E-F58A062943ED}"/>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23A17B70-C6BB-4D6D-AA34-E98EC6208899}"/>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0A1A3913-4098-4400-9716-F776F8AA5AF5}"/>
              </a:ext>
            </a:extLst>
          </p:cNvPr>
          <p:cNvSpPr>
            <a:spLocks noGrp="1"/>
          </p:cNvSpPr>
          <p:nvPr>
            <p:ph type="sldNum" sz="quarter" idx="13"/>
          </p:nvPr>
        </p:nvSpPr>
        <p:spPr/>
        <p:txBody>
          <a:bodyPr/>
          <a:lstStyle/>
          <a:p>
            <a:fld id="{294A09A9-5501-47C1-A89A-A340965A2BE2}" type="slidenum">
              <a:rPr lang="en-US" smtClean="0"/>
              <a:pPr/>
              <a:t>37</a:t>
            </a:fld>
            <a:endParaRPr lang="en-US" dirty="0">
              <a:latin typeface="+mn-lt"/>
            </a:endParaRPr>
          </a:p>
        </p:txBody>
      </p:sp>
      <p:pic>
        <p:nvPicPr>
          <p:cNvPr id="7" name="Picture 6">
            <a:extLst>
              <a:ext uri="{FF2B5EF4-FFF2-40B4-BE49-F238E27FC236}">
                <a16:creationId xmlns:a16="http://schemas.microsoft.com/office/drawing/2014/main" id="{FC8CB609-7463-4AD3-A9D1-E5D0E4A3059C}"/>
              </a:ext>
            </a:extLst>
          </p:cNvPr>
          <p:cNvPicPr/>
          <p:nvPr/>
        </p:nvPicPr>
        <p:blipFill>
          <a:blip r:embed="rId2"/>
          <a:stretch>
            <a:fillRect/>
          </a:stretch>
        </p:blipFill>
        <p:spPr>
          <a:xfrm>
            <a:off x="-564472" y="1931335"/>
            <a:ext cx="5943600" cy="2107565"/>
          </a:xfrm>
          <a:prstGeom prst="rect">
            <a:avLst/>
          </a:prstGeom>
        </p:spPr>
      </p:pic>
      <p:pic>
        <p:nvPicPr>
          <p:cNvPr id="9" name="Picture 8">
            <a:extLst>
              <a:ext uri="{FF2B5EF4-FFF2-40B4-BE49-F238E27FC236}">
                <a16:creationId xmlns:a16="http://schemas.microsoft.com/office/drawing/2014/main" id="{255A9EAF-E7EB-4DE6-A278-79C7DF31928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97387" y="0"/>
            <a:ext cx="7194613" cy="6858000"/>
          </a:xfrm>
          <a:prstGeom prst="rect">
            <a:avLst/>
          </a:prstGeom>
          <a:noFill/>
          <a:ln>
            <a:noFill/>
          </a:ln>
        </p:spPr>
      </p:pic>
    </p:spTree>
    <p:extLst>
      <p:ext uri="{BB962C8B-B14F-4D97-AF65-F5344CB8AC3E}">
        <p14:creationId xmlns:p14="http://schemas.microsoft.com/office/powerpoint/2010/main" val="279444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37EA12-B280-4096-8A31-CA93130729D5}"/>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B6653EB4-0B29-45F9-B3A8-74A3D2F4A5B6}"/>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E0EDD587-4E28-4A43-AB10-BB2EB7AAF733}"/>
              </a:ext>
            </a:extLst>
          </p:cNvPr>
          <p:cNvSpPr>
            <a:spLocks noGrp="1"/>
          </p:cNvSpPr>
          <p:nvPr>
            <p:ph type="sldNum" sz="quarter" idx="13"/>
          </p:nvPr>
        </p:nvSpPr>
        <p:spPr/>
        <p:txBody>
          <a:bodyPr/>
          <a:lstStyle/>
          <a:p>
            <a:fld id="{294A09A9-5501-47C1-A89A-A340965A2BE2}" type="slidenum">
              <a:rPr lang="en-US" smtClean="0"/>
              <a:pPr/>
              <a:t>38</a:t>
            </a:fld>
            <a:endParaRPr lang="en-US" dirty="0">
              <a:latin typeface="+mn-lt"/>
            </a:endParaRPr>
          </a:p>
        </p:txBody>
      </p:sp>
      <p:pic>
        <p:nvPicPr>
          <p:cNvPr id="7" name="Picture 6">
            <a:extLst>
              <a:ext uri="{FF2B5EF4-FFF2-40B4-BE49-F238E27FC236}">
                <a16:creationId xmlns:a16="http://schemas.microsoft.com/office/drawing/2014/main" id="{56029EBF-D284-4A7C-A8A6-75286A22F4D1}"/>
              </a:ext>
            </a:extLst>
          </p:cNvPr>
          <p:cNvPicPr/>
          <p:nvPr/>
        </p:nvPicPr>
        <p:blipFill>
          <a:blip r:embed="rId2"/>
          <a:stretch>
            <a:fillRect/>
          </a:stretch>
        </p:blipFill>
        <p:spPr>
          <a:xfrm>
            <a:off x="6355672" y="2162165"/>
            <a:ext cx="5943600" cy="2089785"/>
          </a:xfrm>
          <a:prstGeom prst="rect">
            <a:avLst/>
          </a:prstGeom>
        </p:spPr>
      </p:pic>
      <p:pic>
        <p:nvPicPr>
          <p:cNvPr id="8" name="Picture 7">
            <a:extLst>
              <a:ext uri="{FF2B5EF4-FFF2-40B4-BE49-F238E27FC236}">
                <a16:creationId xmlns:a16="http://schemas.microsoft.com/office/drawing/2014/main" id="{C7AE9AB8-F843-4FDD-8672-01DB6AA51F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791417" cy="6858000"/>
          </a:xfrm>
          <a:prstGeom prst="rect">
            <a:avLst/>
          </a:prstGeom>
          <a:noFill/>
          <a:ln>
            <a:noFill/>
          </a:ln>
        </p:spPr>
      </p:pic>
    </p:spTree>
    <p:extLst>
      <p:ext uri="{BB962C8B-B14F-4D97-AF65-F5344CB8AC3E}">
        <p14:creationId xmlns:p14="http://schemas.microsoft.com/office/powerpoint/2010/main" val="2019033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7796B1-CDC7-40D7-A3C5-F880608ED428}"/>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92624984-FBF9-44D6-9743-A425D2A3DCFB}"/>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1690AC24-74CB-4FC0-9752-B1AE843EC206}"/>
              </a:ext>
            </a:extLst>
          </p:cNvPr>
          <p:cNvSpPr>
            <a:spLocks noGrp="1"/>
          </p:cNvSpPr>
          <p:nvPr>
            <p:ph type="sldNum" sz="quarter" idx="13"/>
          </p:nvPr>
        </p:nvSpPr>
        <p:spPr/>
        <p:txBody>
          <a:bodyPr/>
          <a:lstStyle/>
          <a:p>
            <a:fld id="{294A09A9-5501-47C1-A89A-A340965A2BE2}" type="slidenum">
              <a:rPr lang="en-US" smtClean="0"/>
              <a:pPr/>
              <a:t>39</a:t>
            </a:fld>
            <a:endParaRPr lang="en-US" dirty="0">
              <a:latin typeface="+mn-lt"/>
            </a:endParaRPr>
          </a:p>
        </p:txBody>
      </p:sp>
      <p:pic>
        <p:nvPicPr>
          <p:cNvPr id="7" name="Picture 6">
            <a:extLst>
              <a:ext uri="{FF2B5EF4-FFF2-40B4-BE49-F238E27FC236}">
                <a16:creationId xmlns:a16="http://schemas.microsoft.com/office/drawing/2014/main" id="{97F4463A-D964-4703-9736-522F4510C491}"/>
              </a:ext>
            </a:extLst>
          </p:cNvPr>
          <p:cNvPicPr/>
          <p:nvPr/>
        </p:nvPicPr>
        <p:blipFill>
          <a:blip r:embed="rId2"/>
          <a:stretch>
            <a:fillRect/>
          </a:stretch>
        </p:blipFill>
        <p:spPr>
          <a:xfrm>
            <a:off x="-382480" y="2284708"/>
            <a:ext cx="5943600" cy="1862455"/>
          </a:xfrm>
          <a:prstGeom prst="rect">
            <a:avLst/>
          </a:prstGeom>
        </p:spPr>
      </p:pic>
      <p:pic>
        <p:nvPicPr>
          <p:cNvPr id="8" name="Picture 7">
            <a:extLst>
              <a:ext uri="{FF2B5EF4-FFF2-40B4-BE49-F238E27FC236}">
                <a16:creationId xmlns:a16="http://schemas.microsoft.com/office/drawing/2014/main" id="{F3B1E6A3-8DA2-4FB8-AC29-7BD6A3B0BC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28948" y="0"/>
            <a:ext cx="8167456" cy="6858000"/>
          </a:xfrm>
          <a:prstGeom prst="rect">
            <a:avLst/>
          </a:prstGeom>
          <a:noFill/>
          <a:ln>
            <a:noFill/>
          </a:ln>
        </p:spPr>
      </p:pic>
    </p:spTree>
    <p:extLst>
      <p:ext uri="{BB962C8B-B14F-4D97-AF65-F5344CB8AC3E}">
        <p14:creationId xmlns:p14="http://schemas.microsoft.com/office/powerpoint/2010/main" val="187398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733204" y="168849"/>
            <a:ext cx="8081654" cy="610863"/>
          </a:xfrm>
        </p:spPr>
        <p:txBody>
          <a:bodyPr>
            <a:normAutofit/>
          </a:bodyPr>
          <a:lstStyle/>
          <a:p>
            <a:r>
              <a:rPr lang="en-US" sz="2000" b="1" i="0" u="none" strike="noStrike" dirty="0" err="1">
                <a:solidFill>
                  <a:srgbClr val="000000"/>
                </a:solidFill>
                <a:effectLst/>
                <a:latin typeface="Times New Roman" panose="02020603050405020304" pitchFamily="18" charset="0"/>
              </a:rPr>
              <a:t>Phạm</a:t>
            </a:r>
            <a:r>
              <a:rPr lang="en-US" sz="2000" b="1" i="0" u="none" strike="noStrike" dirty="0">
                <a:solidFill>
                  <a:srgbClr val="000000"/>
                </a:solidFill>
                <a:effectLst/>
                <a:latin typeface="Times New Roman" panose="02020603050405020304" pitchFamily="18" charset="0"/>
              </a:rPr>
              <a:t> vi </a:t>
            </a:r>
            <a:r>
              <a:rPr lang="en-US" sz="2000" b="1" i="0" u="none" strike="noStrike" dirty="0" err="1">
                <a:solidFill>
                  <a:srgbClr val="000000"/>
                </a:solidFill>
                <a:effectLst/>
                <a:latin typeface="Times New Roman" panose="02020603050405020304" pitchFamily="18" charset="0"/>
              </a:rPr>
              <a:t>của</a:t>
            </a:r>
            <a:r>
              <a:rPr lang="en-US" sz="2000" b="1" i="0" u="none" strike="noStrike" dirty="0">
                <a:solidFill>
                  <a:srgbClr val="000000"/>
                </a:solidFill>
                <a:effectLst/>
                <a:latin typeface="Times New Roman" panose="02020603050405020304" pitchFamily="18" charset="0"/>
              </a:rPr>
              <a:t> </a:t>
            </a:r>
            <a:r>
              <a:rPr lang="en-US" sz="2000" b="1" i="0" u="none" strike="noStrike" dirty="0" err="1">
                <a:solidFill>
                  <a:srgbClr val="000000"/>
                </a:solidFill>
                <a:effectLst/>
                <a:latin typeface="Times New Roman" panose="02020603050405020304" pitchFamily="18" charset="0"/>
              </a:rPr>
              <a:t>đề</a:t>
            </a:r>
            <a:r>
              <a:rPr lang="en-US" sz="2000" b="1" i="0" u="none" strike="noStrike" dirty="0">
                <a:solidFill>
                  <a:srgbClr val="000000"/>
                </a:solidFill>
                <a:effectLst/>
                <a:latin typeface="Times New Roman" panose="02020603050405020304" pitchFamily="18" charset="0"/>
              </a:rPr>
              <a:t> </a:t>
            </a:r>
            <a:r>
              <a:rPr lang="en-US" sz="2000" b="1" i="0" u="none" strike="noStrike" dirty="0" err="1">
                <a:solidFill>
                  <a:srgbClr val="000000"/>
                </a:solidFill>
                <a:effectLst/>
                <a:latin typeface="Times New Roman" panose="02020603050405020304" pitchFamily="18" charset="0"/>
              </a:rPr>
              <a:t>tài</a:t>
            </a:r>
            <a:r>
              <a:rPr lang="en-US" sz="2000" b="1" i="0" u="none" strike="noStrike" dirty="0">
                <a:solidFill>
                  <a:srgbClr val="000000"/>
                </a:solidFill>
                <a:effectLst/>
                <a:latin typeface="Times New Roman" panose="02020603050405020304" pitchFamily="18" charset="0"/>
              </a:rPr>
              <a:t>:</a:t>
            </a:r>
            <a:endParaRPr lang="en-US" sz="2000" dirty="0"/>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4</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dirty="0"/>
              <a:t>Annual Review</a:t>
            </a:r>
          </a:p>
        </p:txBody>
      </p:sp>
      <p:sp>
        <p:nvSpPr>
          <p:cNvPr id="4" name="Date Placeholder 3">
            <a:extLst>
              <a:ext uri="{FF2B5EF4-FFF2-40B4-BE49-F238E27FC236}">
                <a16:creationId xmlns:a16="http://schemas.microsoft.com/office/drawing/2014/main" id="{B9865729-8F7C-E34E-AA31-9352CF6D9EB9}"/>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June 20, 2021</a:t>
            </a:fld>
            <a:endParaRPr lang="en-US" dirty="0"/>
          </a:p>
        </p:txBody>
      </p:sp>
      <p:sp>
        <p:nvSpPr>
          <p:cNvPr id="8" name="TextBox 7">
            <a:extLst>
              <a:ext uri="{FF2B5EF4-FFF2-40B4-BE49-F238E27FC236}">
                <a16:creationId xmlns:a16="http://schemas.microsoft.com/office/drawing/2014/main" id="{BB322D64-592C-411D-8C35-73481B716309}"/>
              </a:ext>
            </a:extLst>
          </p:cNvPr>
          <p:cNvSpPr txBox="1"/>
          <p:nvPr/>
        </p:nvSpPr>
        <p:spPr>
          <a:xfrm>
            <a:off x="733203" y="1091952"/>
            <a:ext cx="10372761" cy="4950073"/>
          </a:xfrm>
          <a:prstGeom prst="rect">
            <a:avLst/>
          </a:prstGeom>
          <a:noFill/>
        </p:spPr>
        <p:txBody>
          <a:bodyPr wrap="square" rtlCol="0">
            <a:spAutoFit/>
          </a:bodyPr>
          <a:lstStyle/>
          <a:p>
            <a:pPr marL="228600" indent="228600" algn="just" rtl="0">
              <a:spcBef>
                <a:spcPts val="800"/>
              </a:spcBef>
              <a:spcAft>
                <a:spcPts val="2400"/>
              </a:spcAft>
            </a:pPr>
            <a:r>
              <a:rPr lang="vi-VN" sz="1800" b="0" i="0" u="none" strike="noStrike" dirty="0">
                <a:solidFill>
                  <a:srgbClr val="000000"/>
                </a:solidFill>
                <a:effectLst/>
                <a:latin typeface="Times New Roman" panose="02020603050405020304" pitchFamily="18" charset="0"/>
              </a:rPr>
              <a:t>Phần mềm có khả năng hỗ trợ quản lý như sau:</a:t>
            </a:r>
            <a:endParaRPr lang="vi-VN" b="0" dirty="0">
              <a:effectLst/>
            </a:endParaRPr>
          </a:p>
          <a:p>
            <a:pPr marL="1257300" lvl="2" indent="-342900">
              <a:lnSpc>
                <a:spcPct val="150000"/>
              </a:lnSpc>
              <a:spcBef>
                <a:spcPts val="600"/>
              </a:spcBef>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quyền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uống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nSpc>
                <a:spcPct val="150000"/>
              </a:lnSpc>
              <a:spcAft>
                <a:spcPts val="600"/>
              </a:spcAft>
              <a:buFont typeface="Wingdings" panose="05000000000000000000" pitchFamily="2" charset="2"/>
              <a:buChar char="Ø"/>
              <a:tabLst>
                <a:tab pos="1628775" algn="l"/>
              </a:tabLst>
            </a:pP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cáo</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sân</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bóng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rtl="0">
              <a:spcBef>
                <a:spcPts val="800"/>
              </a:spcBef>
              <a:spcAft>
                <a:spcPts val="2400"/>
              </a:spcAft>
            </a:pPr>
            <a:r>
              <a:rPr lang="vi-VN" sz="1800" b="0" i="0" u="none" strike="noStrike" dirty="0">
                <a:solidFill>
                  <a:srgbClr val="000000"/>
                </a:solidFill>
                <a:effectLst/>
                <a:latin typeface="Times New Roman" panose="02020603050405020304" pitchFamily="18" charset="0"/>
              </a:rPr>
              <a:t>Hệ thống áp dụng cho sân bóng mini khoảng 10 sân và lượng nhân viên tối thiểu 3 người.</a:t>
            </a:r>
            <a:endParaRPr lang="vi-VN" b="0" dirty="0">
              <a:effectLst/>
            </a:endParaRPr>
          </a:p>
          <a:p>
            <a:br>
              <a:rPr lang="vi-VN" dirty="0"/>
            </a:br>
            <a:endParaRPr lang="en-US" dirty="0"/>
          </a:p>
        </p:txBody>
      </p:sp>
    </p:spTree>
    <p:extLst>
      <p:ext uri="{BB962C8B-B14F-4D97-AF65-F5344CB8AC3E}">
        <p14:creationId xmlns:p14="http://schemas.microsoft.com/office/powerpoint/2010/main" val="2521537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18F4F07-F692-4C95-8404-6943178AB140}"/>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C72DF1CE-AB69-4460-BDF5-3B9DD39FDC57}"/>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8D44A573-7C32-441D-8D2A-1109C378B99D}"/>
              </a:ext>
            </a:extLst>
          </p:cNvPr>
          <p:cNvSpPr>
            <a:spLocks noGrp="1"/>
          </p:cNvSpPr>
          <p:nvPr>
            <p:ph type="sldNum" sz="quarter" idx="13"/>
          </p:nvPr>
        </p:nvSpPr>
        <p:spPr/>
        <p:txBody>
          <a:bodyPr/>
          <a:lstStyle/>
          <a:p>
            <a:fld id="{294A09A9-5501-47C1-A89A-A340965A2BE2}" type="slidenum">
              <a:rPr lang="en-US" smtClean="0"/>
              <a:pPr/>
              <a:t>40</a:t>
            </a:fld>
            <a:endParaRPr lang="en-US" dirty="0">
              <a:latin typeface="+mn-lt"/>
            </a:endParaRPr>
          </a:p>
        </p:txBody>
      </p:sp>
      <p:pic>
        <p:nvPicPr>
          <p:cNvPr id="7" name="Picture 6">
            <a:extLst>
              <a:ext uri="{FF2B5EF4-FFF2-40B4-BE49-F238E27FC236}">
                <a16:creationId xmlns:a16="http://schemas.microsoft.com/office/drawing/2014/main" id="{7FC461CE-0D2D-4330-960B-E173183ECDD4}"/>
              </a:ext>
            </a:extLst>
          </p:cNvPr>
          <p:cNvPicPr/>
          <p:nvPr/>
        </p:nvPicPr>
        <p:blipFill>
          <a:blip r:embed="rId2"/>
          <a:stretch>
            <a:fillRect/>
          </a:stretch>
        </p:blipFill>
        <p:spPr>
          <a:xfrm>
            <a:off x="-346969" y="2542758"/>
            <a:ext cx="5943600" cy="1914525"/>
          </a:xfrm>
          <a:prstGeom prst="rect">
            <a:avLst/>
          </a:prstGeom>
        </p:spPr>
      </p:pic>
      <p:pic>
        <p:nvPicPr>
          <p:cNvPr id="8" name="Picture 7">
            <a:extLst>
              <a:ext uri="{FF2B5EF4-FFF2-40B4-BE49-F238E27FC236}">
                <a16:creationId xmlns:a16="http://schemas.microsoft.com/office/drawing/2014/main" id="{AEF5004C-1B59-47B8-B138-8E92751955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22415" y="0"/>
            <a:ext cx="7492753" cy="6764784"/>
          </a:xfrm>
          <a:prstGeom prst="rect">
            <a:avLst/>
          </a:prstGeom>
          <a:noFill/>
          <a:ln>
            <a:noFill/>
          </a:ln>
        </p:spPr>
      </p:pic>
    </p:spTree>
    <p:extLst>
      <p:ext uri="{BB962C8B-B14F-4D97-AF65-F5344CB8AC3E}">
        <p14:creationId xmlns:p14="http://schemas.microsoft.com/office/powerpoint/2010/main" val="15158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528BD4-57E7-49A0-9D4B-7E054FA0E12A}"/>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76F4AE03-CAF5-4BB7-8263-8EAF4AAC98CE}"/>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302544C2-D589-4CF2-B0CA-A606484A3E86}"/>
              </a:ext>
            </a:extLst>
          </p:cNvPr>
          <p:cNvSpPr>
            <a:spLocks noGrp="1"/>
          </p:cNvSpPr>
          <p:nvPr>
            <p:ph type="sldNum" sz="quarter" idx="13"/>
          </p:nvPr>
        </p:nvSpPr>
        <p:spPr/>
        <p:txBody>
          <a:bodyPr/>
          <a:lstStyle/>
          <a:p>
            <a:fld id="{294A09A9-5501-47C1-A89A-A340965A2BE2}" type="slidenum">
              <a:rPr lang="en-US" smtClean="0"/>
              <a:pPr/>
              <a:t>41</a:t>
            </a:fld>
            <a:endParaRPr lang="en-US" dirty="0">
              <a:latin typeface="+mn-lt"/>
            </a:endParaRPr>
          </a:p>
        </p:txBody>
      </p:sp>
      <p:pic>
        <p:nvPicPr>
          <p:cNvPr id="7" name="Picture 6">
            <a:extLst>
              <a:ext uri="{FF2B5EF4-FFF2-40B4-BE49-F238E27FC236}">
                <a16:creationId xmlns:a16="http://schemas.microsoft.com/office/drawing/2014/main" id="{669745DF-B10C-4167-B653-57DC45C0791E}"/>
              </a:ext>
            </a:extLst>
          </p:cNvPr>
          <p:cNvPicPr/>
          <p:nvPr/>
        </p:nvPicPr>
        <p:blipFill>
          <a:blip r:embed="rId2"/>
          <a:stretch>
            <a:fillRect/>
          </a:stretch>
        </p:blipFill>
        <p:spPr>
          <a:xfrm>
            <a:off x="-187170" y="2900467"/>
            <a:ext cx="5943600" cy="1820545"/>
          </a:xfrm>
          <a:prstGeom prst="rect">
            <a:avLst/>
          </a:prstGeom>
        </p:spPr>
      </p:pic>
      <p:pic>
        <p:nvPicPr>
          <p:cNvPr id="8" name="Picture 7">
            <a:extLst>
              <a:ext uri="{FF2B5EF4-FFF2-40B4-BE49-F238E27FC236}">
                <a16:creationId xmlns:a16="http://schemas.microsoft.com/office/drawing/2014/main" id="{D8CDAEFE-6F92-4442-A067-FC4DD3CF63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77522" y="0"/>
            <a:ext cx="7212368" cy="6858000"/>
          </a:xfrm>
          <a:prstGeom prst="rect">
            <a:avLst/>
          </a:prstGeom>
          <a:noFill/>
          <a:ln>
            <a:noFill/>
          </a:ln>
        </p:spPr>
      </p:pic>
    </p:spTree>
    <p:extLst>
      <p:ext uri="{BB962C8B-B14F-4D97-AF65-F5344CB8AC3E}">
        <p14:creationId xmlns:p14="http://schemas.microsoft.com/office/powerpoint/2010/main" val="1687807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6E65EB-89E2-48CC-B293-59BA95E87F69}"/>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51100222-F841-4E7E-B37C-0512C32AED5A}"/>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7BEC2F1E-CC39-4A40-A301-606E836C87F6}"/>
              </a:ext>
            </a:extLst>
          </p:cNvPr>
          <p:cNvSpPr>
            <a:spLocks noGrp="1"/>
          </p:cNvSpPr>
          <p:nvPr>
            <p:ph type="sldNum" sz="quarter" idx="13"/>
          </p:nvPr>
        </p:nvSpPr>
        <p:spPr/>
        <p:txBody>
          <a:bodyPr/>
          <a:lstStyle/>
          <a:p>
            <a:fld id="{294A09A9-5501-47C1-A89A-A340965A2BE2}" type="slidenum">
              <a:rPr lang="en-US" smtClean="0"/>
              <a:pPr/>
              <a:t>42</a:t>
            </a:fld>
            <a:endParaRPr lang="en-US" dirty="0">
              <a:latin typeface="+mn-lt"/>
            </a:endParaRPr>
          </a:p>
        </p:txBody>
      </p:sp>
      <p:pic>
        <p:nvPicPr>
          <p:cNvPr id="7" name="Picture 6">
            <a:extLst>
              <a:ext uri="{FF2B5EF4-FFF2-40B4-BE49-F238E27FC236}">
                <a16:creationId xmlns:a16="http://schemas.microsoft.com/office/drawing/2014/main" id="{05D01317-20F1-4492-99C2-30FF78291523}"/>
              </a:ext>
            </a:extLst>
          </p:cNvPr>
          <p:cNvPicPr/>
          <p:nvPr/>
        </p:nvPicPr>
        <p:blipFill>
          <a:blip r:embed="rId2"/>
          <a:stretch>
            <a:fillRect/>
          </a:stretch>
        </p:blipFill>
        <p:spPr>
          <a:xfrm>
            <a:off x="-453501" y="2360196"/>
            <a:ext cx="5943600" cy="2279650"/>
          </a:xfrm>
          <a:prstGeom prst="rect">
            <a:avLst/>
          </a:prstGeom>
        </p:spPr>
      </p:pic>
      <p:pic>
        <p:nvPicPr>
          <p:cNvPr id="8" name="Picture 7">
            <a:extLst>
              <a:ext uri="{FF2B5EF4-FFF2-40B4-BE49-F238E27FC236}">
                <a16:creationId xmlns:a16="http://schemas.microsoft.com/office/drawing/2014/main" id="{75B3A4DC-52AE-4365-BD57-C8E05FB3AA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21676" y="0"/>
            <a:ext cx="7671046" cy="6858000"/>
          </a:xfrm>
          <a:prstGeom prst="rect">
            <a:avLst/>
          </a:prstGeom>
          <a:noFill/>
          <a:ln>
            <a:noFill/>
          </a:ln>
        </p:spPr>
      </p:pic>
    </p:spTree>
    <p:extLst>
      <p:ext uri="{BB962C8B-B14F-4D97-AF65-F5344CB8AC3E}">
        <p14:creationId xmlns:p14="http://schemas.microsoft.com/office/powerpoint/2010/main" val="950120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15B011-A42A-4983-9C1A-FA343AE76993}"/>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008E6BEA-151D-4D2C-AB6C-AA88A4CF789E}"/>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886FA0B3-DAD8-4645-A5F0-27E842F99176}"/>
              </a:ext>
            </a:extLst>
          </p:cNvPr>
          <p:cNvSpPr>
            <a:spLocks noGrp="1"/>
          </p:cNvSpPr>
          <p:nvPr>
            <p:ph type="sldNum" sz="quarter" idx="13"/>
          </p:nvPr>
        </p:nvSpPr>
        <p:spPr/>
        <p:txBody>
          <a:bodyPr/>
          <a:lstStyle/>
          <a:p>
            <a:fld id="{294A09A9-5501-47C1-A89A-A340965A2BE2}" type="slidenum">
              <a:rPr lang="en-US" smtClean="0"/>
              <a:pPr/>
              <a:t>43</a:t>
            </a:fld>
            <a:endParaRPr lang="en-US" dirty="0">
              <a:latin typeface="+mn-lt"/>
            </a:endParaRPr>
          </a:p>
        </p:txBody>
      </p:sp>
      <p:pic>
        <p:nvPicPr>
          <p:cNvPr id="7" name="Picture 6">
            <a:extLst>
              <a:ext uri="{FF2B5EF4-FFF2-40B4-BE49-F238E27FC236}">
                <a16:creationId xmlns:a16="http://schemas.microsoft.com/office/drawing/2014/main" id="{356AE493-7821-4415-B0A1-3EA2A937F7BC}"/>
              </a:ext>
            </a:extLst>
          </p:cNvPr>
          <p:cNvPicPr/>
          <p:nvPr/>
        </p:nvPicPr>
        <p:blipFill>
          <a:blip r:embed="rId2"/>
          <a:stretch>
            <a:fillRect/>
          </a:stretch>
        </p:blipFill>
        <p:spPr>
          <a:xfrm>
            <a:off x="6622002" y="2446775"/>
            <a:ext cx="5943600" cy="2248535"/>
          </a:xfrm>
          <a:prstGeom prst="rect">
            <a:avLst/>
          </a:prstGeom>
        </p:spPr>
      </p:pic>
      <p:pic>
        <p:nvPicPr>
          <p:cNvPr id="8" name="Picture 7">
            <a:extLst>
              <a:ext uri="{FF2B5EF4-FFF2-40B4-BE49-F238E27FC236}">
                <a16:creationId xmlns:a16="http://schemas.microsoft.com/office/drawing/2014/main" id="{297944D0-EBF7-416E-B783-C20443BB6F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146524" cy="6791417"/>
          </a:xfrm>
          <a:prstGeom prst="rect">
            <a:avLst/>
          </a:prstGeom>
          <a:noFill/>
          <a:ln>
            <a:noFill/>
          </a:ln>
        </p:spPr>
      </p:pic>
    </p:spTree>
    <p:extLst>
      <p:ext uri="{BB962C8B-B14F-4D97-AF65-F5344CB8AC3E}">
        <p14:creationId xmlns:p14="http://schemas.microsoft.com/office/powerpoint/2010/main" val="813150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DF4AF5F-1E0B-4017-98E0-4073BD0BACDC}"/>
              </a:ext>
            </a:extLst>
          </p:cNvPr>
          <p:cNvSpPr>
            <a:spLocks noGrp="1"/>
          </p:cNvSpPr>
          <p:nvPr>
            <p:ph type="dt" sz="half" idx="11"/>
          </p:nvPr>
        </p:nvSpPr>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B8ECDF09-4236-4ADC-804D-ACBB4549FBC6}"/>
              </a:ext>
            </a:extLst>
          </p:cNvPr>
          <p:cNvSpPr>
            <a:spLocks noGrp="1"/>
          </p:cNvSpPr>
          <p:nvPr>
            <p:ph type="ftr" sz="quarter" idx="1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3EE45EB8-E30E-4826-B3D0-D7A324857C59}"/>
              </a:ext>
            </a:extLst>
          </p:cNvPr>
          <p:cNvSpPr>
            <a:spLocks noGrp="1"/>
          </p:cNvSpPr>
          <p:nvPr>
            <p:ph type="sldNum" sz="quarter" idx="13"/>
          </p:nvPr>
        </p:nvSpPr>
        <p:spPr/>
        <p:txBody>
          <a:bodyPr/>
          <a:lstStyle/>
          <a:p>
            <a:fld id="{294A09A9-5501-47C1-A89A-A340965A2BE2}" type="slidenum">
              <a:rPr lang="en-US" smtClean="0"/>
              <a:pPr/>
              <a:t>44</a:t>
            </a:fld>
            <a:endParaRPr lang="en-US" dirty="0">
              <a:latin typeface="+mn-lt"/>
            </a:endParaRPr>
          </a:p>
        </p:txBody>
      </p:sp>
      <p:pic>
        <p:nvPicPr>
          <p:cNvPr id="7" name="Picture 6">
            <a:extLst>
              <a:ext uri="{FF2B5EF4-FFF2-40B4-BE49-F238E27FC236}">
                <a16:creationId xmlns:a16="http://schemas.microsoft.com/office/drawing/2014/main" id="{61A853DF-D3DD-44AC-B12D-79CFC3598A9A}"/>
              </a:ext>
            </a:extLst>
          </p:cNvPr>
          <p:cNvPicPr/>
          <p:nvPr/>
        </p:nvPicPr>
        <p:blipFill>
          <a:blip r:embed="rId2"/>
          <a:stretch>
            <a:fillRect/>
          </a:stretch>
        </p:blipFill>
        <p:spPr>
          <a:xfrm>
            <a:off x="6737412" y="2417322"/>
            <a:ext cx="5943600" cy="2200910"/>
          </a:xfrm>
          <a:prstGeom prst="rect">
            <a:avLst/>
          </a:prstGeom>
        </p:spPr>
      </p:pic>
      <p:pic>
        <p:nvPicPr>
          <p:cNvPr id="8" name="Picture 7">
            <a:extLst>
              <a:ext uri="{FF2B5EF4-FFF2-40B4-BE49-F238E27FC236}">
                <a16:creationId xmlns:a16="http://schemas.microsoft.com/office/drawing/2014/main" id="{9914079D-3BA8-408A-978C-AAA9EF9B5B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319" y="0"/>
            <a:ext cx="7046305" cy="6858000"/>
          </a:xfrm>
          <a:prstGeom prst="rect">
            <a:avLst/>
          </a:prstGeom>
          <a:noFill/>
          <a:ln>
            <a:noFill/>
          </a:ln>
        </p:spPr>
      </p:pic>
    </p:spTree>
    <p:extLst>
      <p:ext uri="{BB962C8B-B14F-4D97-AF65-F5344CB8AC3E}">
        <p14:creationId xmlns:p14="http://schemas.microsoft.com/office/powerpoint/2010/main" val="657613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r>
              <a:rPr lang="en-US" dirty="0"/>
              <a:t>Thanks to your commitment and strong work ethic, we know next year will be even better than the last. </a:t>
            </a:r>
          </a:p>
          <a:p>
            <a:r>
              <a:rPr lang="en-US" dirty="0"/>
              <a:t>We look forward to working together. </a:t>
            </a:r>
          </a:p>
          <a:p>
            <a:endParaRPr lang="en-US" dirty="0"/>
          </a:p>
        </p:txBody>
      </p:sp>
      <p:pic>
        <p:nvPicPr>
          <p:cNvPr id="13" name="Picture Placeholder 12" descr="Portrait of a team member">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p:txBody>
          <a:bodyPr/>
          <a:lstStyle/>
          <a:p>
            <a:r>
              <a:rPr lang="en-US" b="1" dirty="0"/>
              <a:t>Contoso  </a:t>
            </a:r>
            <a:r>
              <a:rPr lang="en-US" dirty="0"/>
              <a:t>  </a:t>
            </a:r>
          </a:p>
          <a:p>
            <a:r>
              <a:rPr lang="en-US" dirty="0"/>
              <a:t>sales@contoso.com</a:t>
            </a:r>
          </a:p>
        </p:txBody>
      </p:sp>
    </p:spTree>
    <p:extLst>
      <p:ext uri="{BB962C8B-B14F-4D97-AF65-F5344CB8AC3E}">
        <p14:creationId xmlns:p14="http://schemas.microsoft.com/office/powerpoint/2010/main" val="233667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F053D-AE8F-46F8-8BE6-13AF9D1B827A}"/>
              </a:ext>
            </a:extLst>
          </p:cNvPr>
          <p:cNvSpPr>
            <a:spLocks noGrp="1"/>
          </p:cNvSpPr>
          <p:nvPr>
            <p:ph type="title"/>
          </p:nvPr>
        </p:nvSpPr>
        <p:spPr>
          <a:xfrm>
            <a:off x="6217710" y="549672"/>
            <a:ext cx="4941477" cy="610863"/>
          </a:xfrm>
        </p:spPr>
        <p:txBody>
          <a:bodyPr>
            <a:normAutofit/>
          </a:bodyPr>
          <a:lstStyle/>
          <a:p>
            <a:r>
              <a:rPr lang="en-US" sz="2800" b="0" dirty="0">
                <a:latin typeface="Times New Roman" panose="02020603050405020304" pitchFamily="18" charset="0"/>
                <a:cs typeface="Times New Roman" panose="02020603050405020304" pitchFamily="18" charset="0"/>
              </a:rPr>
              <a:t>QUY TRÌNH NGHIỆP VỤ</a:t>
            </a:r>
          </a:p>
        </p:txBody>
      </p:sp>
      <p:sp>
        <p:nvSpPr>
          <p:cNvPr id="4" name="Date Placeholder 3">
            <a:extLst>
              <a:ext uri="{FF2B5EF4-FFF2-40B4-BE49-F238E27FC236}">
                <a16:creationId xmlns:a16="http://schemas.microsoft.com/office/drawing/2014/main" id="{8127D829-2D8F-474D-9D1A-6730239FEF1C}"/>
              </a:ext>
            </a:extLst>
          </p:cNvPr>
          <p:cNvSpPr>
            <a:spLocks noGrp="1"/>
          </p:cNvSpPr>
          <p:nvPr>
            <p:ph type="dt" sz="half" idx="11"/>
          </p:nvPr>
        </p:nvSpPr>
        <p:spPr>
          <a:xfrm>
            <a:off x="10299213" y="6484657"/>
            <a:ext cx="1313180" cy="247651"/>
          </a:xfrm>
        </p:spPr>
        <p:txBody>
          <a:bodyPr/>
          <a:lstStyle/>
          <a:p>
            <a:fld id="{6FCA8E82-58CD-E045-8B98-B7A85B79B752}" type="datetime4">
              <a:rPr lang="en-US" smtClean="0"/>
              <a:pPr/>
              <a:t>June 20, 2021</a:t>
            </a:fld>
            <a:endParaRPr lang="en-US" dirty="0">
              <a:latin typeface="+mn-lt"/>
            </a:endParaRPr>
          </a:p>
        </p:txBody>
      </p:sp>
      <p:sp>
        <p:nvSpPr>
          <p:cNvPr id="5" name="Footer Placeholder 4">
            <a:extLst>
              <a:ext uri="{FF2B5EF4-FFF2-40B4-BE49-F238E27FC236}">
                <a16:creationId xmlns:a16="http://schemas.microsoft.com/office/drawing/2014/main" id="{976EF6E7-1D6A-4623-8A56-ADD5A31C7D2E}"/>
              </a:ext>
            </a:extLst>
          </p:cNvPr>
          <p:cNvSpPr>
            <a:spLocks noGrp="1"/>
          </p:cNvSpPr>
          <p:nvPr>
            <p:ph type="ftr" sz="quarter" idx="12"/>
          </p:nvPr>
        </p:nvSpPr>
        <p:spPr>
          <a:xfrm>
            <a:off x="8816121" y="6484657"/>
            <a:ext cx="1497330" cy="247651"/>
          </a:xfrm>
        </p:spPr>
        <p:txBody>
          <a:bodyPr/>
          <a:lstStyle/>
          <a:p>
            <a:r>
              <a:rPr lang="en-US" dirty="0"/>
              <a:t>Annual Review</a:t>
            </a:r>
            <a:endParaRPr lang="en-US" b="0" dirty="0"/>
          </a:p>
        </p:txBody>
      </p:sp>
      <p:sp>
        <p:nvSpPr>
          <p:cNvPr id="6" name="Slide Number Placeholder 5">
            <a:extLst>
              <a:ext uri="{FF2B5EF4-FFF2-40B4-BE49-F238E27FC236}">
                <a16:creationId xmlns:a16="http://schemas.microsoft.com/office/drawing/2014/main" id="{591CD5B2-5FB4-4504-914C-F368EF3592C6}"/>
              </a:ext>
            </a:extLst>
          </p:cNvPr>
          <p:cNvSpPr>
            <a:spLocks noGrp="1"/>
          </p:cNvSpPr>
          <p:nvPr>
            <p:ph type="sldNum" sz="quarter" idx="13"/>
          </p:nvPr>
        </p:nvSpPr>
        <p:spPr>
          <a:xfrm>
            <a:off x="11633533" y="6456045"/>
            <a:ext cx="523240" cy="247651"/>
          </a:xfrm>
        </p:spPr>
        <p:txBody>
          <a:bodyPr/>
          <a:lstStyle/>
          <a:p>
            <a:fld id="{294A09A9-5501-47C1-A89A-A340965A2BE2}" type="slidenum">
              <a:rPr lang="en-US" smtClean="0"/>
              <a:pPr/>
              <a:t>5</a:t>
            </a:fld>
            <a:endParaRPr lang="en-US" dirty="0">
              <a:latin typeface="+mn-lt"/>
            </a:endParaRPr>
          </a:p>
        </p:txBody>
      </p:sp>
      <p:sp>
        <p:nvSpPr>
          <p:cNvPr id="7" name="TextBox 6">
            <a:extLst>
              <a:ext uri="{FF2B5EF4-FFF2-40B4-BE49-F238E27FC236}">
                <a16:creationId xmlns:a16="http://schemas.microsoft.com/office/drawing/2014/main" id="{B166FC0E-4241-40EB-9FF4-3B87BC61AC2C}"/>
              </a:ext>
            </a:extLst>
          </p:cNvPr>
          <p:cNvSpPr txBox="1"/>
          <p:nvPr/>
        </p:nvSpPr>
        <p:spPr>
          <a:xfrm>
            <a:off x="6792358" y="1376039"/>
            <a:ext cx="3521093" cy="2937214"/>
          </a:xfrm>
          <a:prstGeom prst="rect">
            <a:avLst/>
          </a:prstGeom>
          <a:noFill/>
        </p:spPr>
        <p:txBody>
          <a:bodyPr wrap="square" rtlCol="0">
            <a:spAutoFit/>
          </a:bodyPr>
          <a:lstStyle/>
          <a:p>
            <a:pPr>
              <a:lnSpc>
                <a:spcPct val="130000"/>
              </a:lnSpc>
            </a:pPr>
            <a:r>
              <a:rPr lang="en-US" dirty="0">
                <a:solidFill>
                  <a:schemeClr val="bg1"/>
                </a:solidFill>
                <a:latin typeface="Times New Roman" panose="02020603050405020304" pitchFamily="18" charset="0"/>
                <a:cs typeface="Times New Roman" panose="02020603050405020304" pitchFamily="18" charset="0"/>
              </a:rPr>
              <a:t>Các </a:t>
            </a:r>
            <a:r>
              <a:rPr lang="en-US" dirty="0" err="1">
                <a:solidFill>
                  <a:schemeClr val="bg1"/>
                </a:solidFill>
                <a:latin typeface="Times New Roman" panose="02020603050405020304" pitchFamily="18" charset="0"/>
                <a:cs typeface="Times New Roman" panose="02020603050405020304" pitchFamily="18" charset="0"/>
              </a:rPr>
              <a:t>nghiệp</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vụ</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chính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như</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là</a:t>
            </a:r>
            <a:r>
              <a:rPr lang="en-US" dirty="0">
                <a:solidFill>
                  <a:schemeClr val="bg1"/>
                </a:solidFill>
                <a:latin typeface="Times New Roman" panose="02020603050405020304" pitchFamily="18" charset="0"/>
                <a:cs typeface="Times New Roman" panose="02020603050405020304" pitchFamily="18" charset="0"/>
              </a:rPr>
              <a:t>:</a:t>
            </a:r>
          </a:p>
          <a:p>
            <a:pPr marL="342900" indent="-342900">
              <a:lnSpc>
                <a:spcPct val="130000"/>
              </a:lnSpc>
              <a:buBlip>
                <a:blip r:embed="rId2">
                  <a:extLst>
                    <a:ext uri="{96DAC541-7B7A-43D3-8B79-37D633B846F1}">
                      <asvg:svgBlip xmlns:asvg="http://schemas.microsoft.com/office/drawing/2016/SVG/main" r:embed="rId3"/>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sân</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lnSpc>
                <a:spcPct val="130000"/>
              </a:lnSpc>
              <a:buBlip>
                <a:blip r:embed="rId2">
                  <a:extLst>
                    <a:ext uri="{96DAC541-7B7A-43D3-8B79-37D633B846F1}">
                      <asvg:svgBlip xmlns:asvg="http://schemas.microsoft.com/office/drawing/2016/SVG/main" r:embed="rId3"/>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đổi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lịch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đặt</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sân</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lnSpc>
                <a:spcPct val="130000"/>
              </a:lnSpc>
              <a:buBlip>
                <a:blip r:embed="rId2">
                  <a:extLst>
                    <a:ext uri="{96DAC541-7B7A-43D3-8B79-37D633B846F1}">
                      <asvg:svgBlip xmlns:asvg="http://schemas.microsoft.com/office/drawing/2016/SVG/main" r:embed="rId3"/>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hủy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lịch</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lnSpc>
                <a:spcPct val="130000"/>
              </a:lnSpc>
              <a:buBlip>
                <a:blip r:embed="rId2">
                  <a:extLst>
                    <a:ext uri="{96DAC541-7B7A-43D3-8B79-37D633B846F1}">
                      <asvg:svgBlip xmlns:asvg="http://schemas.microsoft.com/office/drawing/2016/SVG/main" r:embed="rId3"/>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trả</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và</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thanh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toán</a:t>
            </a:r>
            <a:endParaRPr lang="en-US" dirty="0">
              <a:solidFill>
                <a:schemeClr val="bg1"/>
              </a:solidFill>
              <a:latin typeface="Times New Roman" panose="02020603050405020304" pitchFamily="18" charset="0"/>
              <a:cs typeface="Times New Roman" panose="02020603050405020304" pitchFamily="18" charset="0"/>
            </a:endParaRPr>
          </a:p>
          <a:p>
            <a:pPr>
              <a:lnSpc>
                <a:spcPct val="130000"/>
              </a:lnSpc>
            </a:pPr>
            <a:r>
              <a:rPr lang="en-US" dirty="0" err="1">
                <a:solidFill>
                  <a:schemeClr val="bg1"/>
                </a:solidFill>
                <a:latin typeface="Times New Roman" panose="02020603050405020304" pitchFamily="18" charset="0"/>
                <a:cs typeface="Times New Roman" panose="02020603050405020304" pitchFamily="18" charset="0"/>
              </a:rPr>
              <a:t>Bên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cạnh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đó</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còn</a:t>
            </a:r>
            <a:r>
              <a:rPr lang="en-US" dirty="0">
                <a:solidFill>
                  <a:schemeClr val="bg1"/>
                </a:solidFill>
                <a:latin typeface="Times New Roman" panose="02020603050405020304" pitchFamily="18" charset="0"/>
                <a:cs typeface="Times New Roman" panose="02020603050405020304" pitchFamily="18" charset="0"/>
              </a:rPr>
              <a:t>:</a:t>
            </a:r>
          </a:p>
          <a:p>
            <a:pPr marL="285750" indent="-285750">
              <a:lnSpc>
                <a:spcPct val="130000"/>
              </a:lnSpc>
              <a:buBlip>
                <a:blip r:embed="rId4">
                  <a:extLst>
                    <a:ext uri="{96DAC541-7B7A-43D3-8B79-37D633B846F1}">
                      <asvg:svgBlip xmlns:asvg="http://schemas.microsoft.com/office/drawing/2016/SVG/main" r:embed="rId5"/>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nhân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viên</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130000"/>
              </a:lnSpc>
              <a:buBlip>
                <a:blip r:embed="rId4">
                  <a:extLst>
                    <a:ext uri="{96DAC541-7B7A-43D3-8B79-37D633B846F1}">
                      <asvg:svgBlip xmlns:asvg="http://schemas.microsoft.com/office/drawing/2016/SVG/main" r:embed="rId5"/>
                    </a:ext>
                  </a:extLst>
                </a:blip>
              </a:buBlip>
            </a:pPr>
            <a:r>
              <a:rPr lang="en-US" dirty="0" err="1">
                <a:solidFill>
                  <a:schemeClr val="bg1"/>
                </a:solidFill>
                <a:latin typeface="Times New Roman" panose="02020603050405020304" pitchFamily="18" charset="0"/>
                <a:cs typeface="Times New Roman" panose="02020603050405020304" pitchFamily="18" charset="0"/>
              </a:rPr>
              <a:t>Quy</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trình</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quản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lý</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sản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phẩm</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E7DBFF4-D273-49FE-A761-EB730DD2C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25" y="0"/>
            <a:ext cx="6084376" cy="6858000"/>
          </a:xfrm>
          <a:prstGeom prst="rect">
            <a:avLst/>
          </a:prstGeom>
        </p:spPr>
      </p:pic>
    </p:spTree>
    <p:extLst>
      <p:ext uri="{BB962C8B-B14F-4D97-AF65-F5344CB8AC3E}">
        <p14:creationId xmlns:p14="http://schemas.microsoft.com/office/powerpoint/2010/main" val="299014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848614" y="435005"/>
            <a:ext cx="7560545" cy="424606"/>
          </a:xfrm>
        </p:spPr>
        <p:txBody>
          <a:bodyPr>
            <a:normAutofit/>
          </a:bodyPr>
          <a:lstStyle/>
          <a:p>
            <a:pPr>
              <a:lnSpc>
                <a:spcPct val="150000"/>
              </a:lnSpc>
              <a:spcBef>
                <a:spcPts val="600"/>
              </a:spcBef>
              <a:spcAft>
                <a:spcPts val="600"/>
              </a:spcAft>
              <a:tabLst>
                <a:tab pos="1628775" algn="l"/>
              </a:tabLst>
            </a:pPr>
            <a:r>
              <a:rPr lang="en-US"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bày</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mẫu</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6</a:t>
            </a:fld>
            <a:endParaRPr lang="en-US" dirty="0"/>
          </a:p>
        </p:txBody>
      </p:sp>
      <p:sp>
        <p:nvSpPr>
          <p:cNvPr id="5" name="Footer Placeholder 4">
            <a:extLst>
              <a:ext uri="{FF2B5EF4-FFF2-40B4-BE49-F238E27FC236}">
                <a16:creationId xmlns:a16="http://schemas.microsoft.com/office/drawing/2014/main" id="{BC7F593D-2B92-5A40-84BC-3F3D67FA0C0A}"/>
              </a:ext>
            </a:extLst>
          </p:cNvPr>
          <p:cNvSpPr>
            <a:spLocks noGrp="1"/>
          </p:cNvSpPr>
          <p:nvPr>
            <p:ph type="ftr" sz="quarter" idx="12"/>
          </p:nvPr>
        </p:nvSpPr>
        <p:spPr>
          <a:xfrm>
            <a:off x="1494790" y="6332220"/>
            <a:ext cx="1497330" cy="247651"/>
          </a:xfrm>
        </p:spPr>
        <p:txBody>
          <a:bodyPr/>
          <a:lstStyle/>
          <a:p>
            <a:r>
              <a:rPr lang="en-US" dirty="0"/>
              <a:t>Annual Review</a:t>
            </a:r>
          </a:p>
        </p:txBody>
      </p:sp>
      <p:sp>
        <p:nvSpPr>
          <p:cNvPr id="4" name="Date Placeholder 3">
            <a:extLst>
              <a:ext uri="{FF2B5EF4-FFF2-40B4-BE49-F238E27FC236}">
                <a16:creationId xmlns:a16="http://schemas.microsoft.com/office/drawing/2014/main" id="{C151D416-C020-1946-91EA-2A8F166E018F}"/>
              </a:ext>
            </a:extLst>
          </p:cNvPr>
          <p:cNvSpPr>
            <a:spLocks noGrp="1"/>
          </p:cNvSpPr>
          <p:nvPr>
            <p:ph type="dt" sz="half" idx="11"/>
          </p:nvPr>
        </p:nvSpPr>
        <p:spPr>
          <a:xfrm>
            <a:off x="2992120" y="6332220"/>
            <a:ext cx="1313180" cy="247651"/>
          </a:xfrm>
        </p:spPr>
        <p:txBody>
          <a:bodyPr/>
          <a:lstStyle/>
          <a:p>
            <a:fld id="{6FCA8E82-58CD-E045-8B98-B7A85B79B752}" type="datetime4">
              <a:rPr lang="en-US" smtClean="0"/>
              <a:pPr/>
              <a:t>June 20, 2021</a:t>
            </a:fld>
            <a:endParaRPr lang="en-US" dirty="0"/>
          </a:p>
        </p:txBody>
      </p:sp>
      <p:pic>
        <p:nvPicPr>
          <p:cNvPr id="9" name="Picture 8">
            <a:extLst>
              <a:ext uri="{FF2B5EF4-FFF2-40B4-BE49-F238E27FC236}">
                <a16:creationId xmlns:a16="http://schemas.microsoft.com/office/drawing/2014/main" id="{54C99899-021B-4D65-A856-815F30E816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3455" y="953471"/>
            <a:ext cx="3245614" cy="4696287"/>
          </a:xfrm>
          <a:prstGeom prst="rect">
            <a:avLst/>
          </a:prstGeom>
          <a:noFill/>
          <a:ln>
            <a:noFill/>
          </a:ln>
        </p:spPr>
      </p:pic>
      <p:pic>
        <p:nvPicPr>
          <p:cNvPr id="12" name="Picture 11">
            <a:extLst>
              <a:ext uri="{FF2B5EF4-FFF2-40B4-BE49-F238E27FC236}">
                <a16:creationId xmlns:a16="http://schemas.microsoft.com/office/drawing/2014/main" id="{28F28FF6-B658-4746-8047-267DCD7A9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801" y="953471"/>
            <a:ext cx="3584039" cy="4696287"/>
          </a:xfrm>
          <a:prstGeom prst="rect">
            <a:avLst/>
          </a:prstGeom>
        </p:spPr>
      </p:pic>
    </p:spTree>
    <p:extLst>
      <p:ext uri="{BB962C8B-B14F-4D97-AF65-F5344CB8AC3E}">
        <p14:creationId xmlns:p14="http://schemas.microsoft.com/office/powerpoint/2010/main" val="155631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br>
              <a:rPr lang="en-US" dirty="0"/>
            </a:br>
            <a:endParaRPr lang="en-US" dirty="0"/>
          </a:p>
        </p:txBody>
      </p:sp>
      <p:sp>
        <p:nvSpPr>
          <p:cNvPr id="3" name="TextBox 2">
            <a:extLst>
              <a:ext uri="{FF2B5EF4-FFF2-40B4-BE49-F238E27FC236}">
                <a16:creationId xmlns:a16="http://schemas.microsoft.com/office/drawing/2014/main" id="{798F5A77-1485-430D-9C08-6749C5C347EE}"/>
              </a:ext>
            </a:extLst>
          </p:cNvPr>
          <p:cNvSpPr txBox="1"/>
          <p:nvPr/>
        </p:nvSpPr>
        <p:spPr>
          <a:xfrm>
            <a:off x="2361460" y="239697"/>
            <a:ext cx="5051393" cy="769441"/>
          </a:xfrm>
          <a:prstGeom prst="rect">
            <a:avLst/>
          </a:prstGeom>
          <a:noFill/>
        </p:spPr>
        <p:txBody>
          <a:bodyPr wrap="square" rtlCol="0">
            <a:spAutoFit/>
          </a:bodyPr>
          <a:lstStyle/>
          <a:p>
            <a:r>
              <a:rPr lang="en-US" sz="4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r>
              <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a:t>
            </a:r>
            <a:r>
              <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a:t>
            </a:r>
            <a:endParaRPr lang="en-US" sz="4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5CEE9A8-D65F-4DE5-ABA2-3426232712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3760" y="1220680"/>
            <a:ext cx="9801688" cy="4545791"/>
          </a:xfrm>
          <a:prstGeom prst="rect">
            <a:avLst/>
          </a:prstGeom>
          <a:noFill/>
          <a:ln>
            <a:noFill/>
          </a:ln>
        </p:spPr>
      </p:pic>
      <p:sp>
        <p:nvSpPr>
          <p:cNvPr id="5" name="TextBox 4">
            <a:extLst>
              <a:ext uri="{FF2B5EF4-FFF2-40B4-BE49-F238E27FC236}">
                <a16:creationId xmlns:a16="http://schemas.microsoft.com/office/drawing/2014/main" id="{270EC1D3-80E0-433E-994F-7D6B23C76A8D}"/>
              </a:ext>
            </a:extLst>
          </p:cNvPr>
          <p:cNvSpPr txBox="1"/>
          <p:nvPr/>
        </p:nvSpPr>
        <p:spPr>
          <a:xfrm>
            <a:off x="4887156" y="6152225"/>
            <a:ext cx="2725426" cy="369332"/>
          </a:xfrm>
          <a:prstGeom prst="rect">
            <a:avLst/>
          </a:prstGeom>
          <a:noFill/>
        </p:spPr>
        <p:txBody>
          <a:bodyPr wrap="none" rtlCol="0">
            <a:spAutoFit/>
          </a:bodyPr>
          <a:lstStyle/>
          <a:p>
            <a:r>
              <a:rPr lang="en-US" dirty="0" err="1">
                <a:solidFill>
                  <a:schemeClr val="bg1"/>
                </a:solidFill>
              </a:rPr>
              <a:t>Sơ</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usecasse</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vụ</a:t>
            </a:r>
            <a:endParaRPr lang="en-US" dirty="0">
              <a:solidFill>
                <a:schemeClr val="bg1"/>
              </a:solidFill>
            </a:endParaRPr>
          </a:p>
        </p:txBody>
      </p:sp>
    </p:spTree>
    <p:extLst>
      <p:ext uri="{BB962C8B-B14F-4D97-AF65-F5344CB8AC3E}">
        <p14:creationId xmlns:p14="http://schemas.microsoft.com/office/powerpoint/2010/main" val="420603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777592" y="278130"/>
            <a:ext cx="7380988" cy="449840"/>
          </a:xfrm>
        </p:spPr>
        <p:txBody>
          <a:bodyPr>
            <a:normAutofit/>
          </a:bodyPr>
          <a:lstStyle/>
          <a:p>
            <a:r>
              <a:rPr lang="en-US" sz="2800" b="0" dirty="0" err="1">
                <a:latin typeface="Times New Roman" panose="02020603050405020304" pitchFamily="18" charset="0"/>
                <a:cs typeface="Times New Roman" panose="02020603050405020304" pitchFamily="18" charset="0"/>
              </a:rPr>
              <a:t>Sơ</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đồ</a:t>
            </a:r>
            <a:r>
              <a:rPr lang="en-US" sz="2800" b="0" dirty="0">
                <a:latin typeface="Times New Roman" panose="02020603050405020304" pitchFamily="18" charset="0"/>
                <a:cs typeface="Times New Roman" panose="02020603050405020304" pitchFamily="18" charset="0"/>
              </a:rPr>
              <a:t> activity </a:t>
            </a:r>
            <a:r>
              <a:rPr lang="en-US" sz="2800" b="0" dirty="0" err="1">
                <a:latin typeface="Times New Roman" panose="02020603050405020304" pitchFamily="18" charset="0"/>
                <a:cs typeface="Times New Roman" panose="02020603050405020304" pitchFamily="18" charset="0"/>
              </a:rPr>
              <a:t>đặt</a:t>
            </a:r>
            <a:r>
              <a:rPr lang="en-US" sz="2800" b="0" dirty="0">
                <a:latin typeface="Times New Roman" panose="02020603050405020304" pitchFamily="18" charset="0"/>
                <a:cs typeface="Times New Roman" panose="02020603050405020304" pitchFamily="18" charset="0"/>
              </a:rPr>
              <a:t> </a:t>
            </a:r>
            <a:r>
              <a:rPr lang="en-US" sz="2800" b="0" dirty="0" err="1">
                <a:latin typeface="Times New Roman" panose="02020603050405020304" pitchFamily="18" charset="0"/>
                <a:cs typeface="Times New Roman" panose="02020603050405020304" pitchFamily="18" charset="0"/>
              </a:rPr>
              <a:t>sân</a:t>
            </a:r>
            <a:endParaRPr lang="en-US" sz="2800" b="0" dirty="0">
              <a:latin typeface="Times New Roman" panose="02020603050405020304" pitchFamily="18" charset="0"/>
              <a:cs typeface="Times New Roman" panose="02020603050405020304" pitchFamily="18" charset="0"/>
            </a:endParaRPr>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8</a:t>
            </a:fld>
            <a:endParaRPr lang="en-US" dirty="0"/>
          </a:p>
        </p:txBody>
      </p:sp>
      <p:sp>
        <p:nvSpPr>
          <p:cNvPr id="16" name="Footer Placeholder 15">
            <a:extLst>
              <a:ext uri="{FF2B5EF4-FFF2-40B4-BE49-F238E27FC236}">
                <a16:creationId xmlns:a16="http://schemas.microsoft.com/office/drawing/2014/main" id="{1EAEE347-BDD8-5349-BB37-C8938BFCFF4C}"/>
              </a:ext>
            </a:extLst>
          </p:cNvPr>
          <p:cNvSpPr>
            <a:spLocks noGrp="1"/>
          </p:cNvSpPr>
          <p:nvPr>
            <p:ph type="ftr" sz="quarter" idx="33"/>
          </p:nvPr>
        </p:nvSpPr>
        <p:spPr>
          <a:xfrm>
            <a:off x="1494790" y="6332220"/>
            <a:ext cx="1497330" cy="247651"/>
          </a:xfrm>
        </p:spPr>
        <p:txBody>
          <a:bodyPr/>
          <a:lstStyle/>
          <a:p>
            <a:r>
              <a:rPr lang="en-US" dirty="0"/>
              <a:t>Annual Review</a:t>
            </a:r>
          </a:p>
        </p:txBody>
      </p:sp>
      <p:sp>
        <p:nvSpPr>
          <p:cNvPr id="15" name="Date Placeholder 14">
            <a:extLst>
              <a:ext uri="{FF2B5EF4-FFF2-40B4-BE49-F238E27FC236}">
                <a16:creationId xmlns:a16="http://schemas.microsoft.com/office/drawing/2014/main" id="{B160BE06-EC01-1145-BF3B-C02AC24955C4}"/>
              </a:ext>
            </a:extLst>
          </p:cNvPr>
          <p:cNvSpPr>
            <a:spLocks noGrp="1"/>
          </p:cNvSpPr>
          <p:nvPr>
            <p:ph type="dt" sz="half" idx="32"/>
          </p:nvPr>
        </p:nvSpPr>
        <p:spPr>
          <a:xfrm>
            <a:off x="2992120" y="6332220"/>
            <a:ext cx="1313180" cy="247651"/>
          </a:xfrm>
        </p:spPr>
        <p:txBody>
          <a:bodyPr/>
          <a:lstStyle/>
          <a:p>
            <a:fld id="{6FCA8E82-58CD-E045-8B98-B7A85B79B752}" type="datetime4">
              <a:rPr lang="en-US" smtClean="0"/>
              <a:pPr/>
              <a:t>June 20, 2021</a:t>
            </a:fld>
            <a:endParaRPr lang="en-US" dirty="0"/>
          </a:p>
        </p:txBody>
      </p:sp>
      <p:pic>
        <p:nvPicPr>
          <p:cNvPr id="42" name="Picture 41">
            <a:extLst>
              <a:ext uri="{FF2B5EF4-FFF2-40B4-BE49-F238E27FC236}">
                <a16:creationId xmlns:a16="http://schemas.microsoft.com/office/drawing/2014/main" id="{7953FCF9-8A48-4E4A-B059-334AAC5C2E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7759" y="864642"/>
            <a:ext cx="10456360" cy="5715228"/>
          </a:xfrm>
          <a:prstGeom prst="rect">
            <a:avLst/>
          </a:prstGeom>
          <a:noFill/>
          <a:ln>
            <a:noFill/>
          </a:ln>
        </p:spPr>
      </p:pic>
    </p:spTree>
    <p:extLst>
      <p:ext uri="{BB962C8B-B14F-4D97-AF65-F5344CB8AC3E}">
        <p14:creationId xmlns:p14="http://schemas.microsoft.com/office/powerpoint/2010/main" val="18884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620-6CCC-A34D-9D45-D6B57F800708}"/>
              </a:ext>
            </a:extLst>
          </p:cNvPr>
          <p:cNvSpPr>
            <a:spLocks noGrp="1"/>
          </p:cNvSpPr>
          <p:nvPr>
            <p:ph type="title"/>
          </p:nvPr>
        </p:nvSpPr>
        <p:spPr>
          <a:xfrm>
            <a:off x="404730" y="278129"/>
            <a:ext cx="4941477" cy="610863"/>
          </a:xfrm>
        </p:spPr>
        <p:txBody>
          <a:bodyPr>
            <a:normAutofit/>
          </a:bodyPr>
          <a:lstStyle/>
          <a:p>
            <a:r>
              <a:rPr lang="en-US" sz="2400" b="0" dirty="0" err="1">
                <a:latin typeface="Times New Roman" panose="02020603050405020304" pitchFamily="18" charset="0"/>
                <a:cs typeface="Times New Roman" panose="02020603050405020304" pitchFamily="18" charset="0"/>
              </a:rPr>
              <a:t>Sơ</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đồ</a:t>
            </a:r>
            <a:r>
              <a:rPr lang="en-US" sz="2400" b="0" dirty="0">
                <a:latin typeface="Times New Roman" panose="02020603050405020304" pitchFamily="18" charset="0"/>
                <a:cs typeface="Times New Roman" panose="02020603050405020304" pitchFamily="18" charset="0"/>
              </a:rPr>
              <a:t> activity </a:t>
            </a:r>
            <a:r>
              <a:rPr lang="en-US" sz="2400" b="0" dirty="0" err="1">
                <a:latin typeface="Times New Roman" panose="02020603050405020304" pitchFamily="18" charset="0"/>
                <a:cs typeface="Times New Roman" panose="02020603050405020304" pitchFamily="18" charset="0"/>
              </a:rPr>
              <a:t>hủy</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sân</a:t>
            </a:r>
            <a:endParaRPr lang="en-US" sz="2400" b="0" dirty="0">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a:lstStyle/>
          <a:p>
            <a:fld id="{294A09A9-5501-47C1-A89A-A340965A2BE2}" type="slidenum">
              <a:rPr lang="en-US" smtClean="0"/>
              <a:pPr/>
              <a:t>9</a:t>
            </a:fld>
            <a:endParaRPr lang="en-US" dirty="0"/>
          </a:p>
        </p:txBody>
      </p:sp>
      <p:sp>
        <p:nvSpPr>
          <p:cNvPr id="12" name="Footer Placeholder 11">
            <a:extLst>
              <a:ext uri="{FF2B5EF4-FFF2-40B4-BE49-F238E27FC236}">
                <a16:creationId xmlns:a16="http://schemas.microsoft.com/office/drawing/2014/main" id="{6F29C953-E914-EE4E-B001-1E1EAD7BFD8A}"/>
              </a:ext>
            </a:extLst>
          </p:cNvPr>
          <p:cNvSpPr>
            <a:spLocks noGrp="1"/>
          </p:cNvSpPr>
          <p:nvPr>
            <p:ph type="ftr" sz="quarter" idx="37"/>
          </p:nvPr>
        </p:nvSpPr>
        <p:spPr>
          <a:xfrm>
            <a:off x="1494790" y="6332220"/>
            <a:ext cx="1497330" cy="247651"/>
          </a:xfrm>
        </p:spPr>
        <p:txBody>
          <a:bodyPr/>
          <a:lstStyle/>
          <a:p>
            <a:r>
              <a:rPr lang="en-US" dirty="0"/>
              <a:t>Annual Review</a:t>
            </a:r>
          </a:p>
        </p:txBody>
      </p:sp>
      <p:sp>
        <p:nvSpPr>
          <p:cNvPr id="11" name="Date Placeholder 10">
            <a:extLst>
              <a:ext uri="{FF2B5EF4-FFF2-40B4-BE49-F238E27FC236}">
                <a16:creationId xmlns:a16="http://schemas.microsoft.com/office/drawing/2014/main" id="{188C120B-6FFA-9C42-80DF-9F19DE9503F4}"/>
              </a:ext>
            </a:extLst>
          </p:cNvPr>
          <p:cNvSpPr>
            <a:spLocks noGrp="1"/>
          </p:cNvSpPr>
          <p:nvPr>
            <p:ph type="dt" sz="half" idx="36"/>
          </p:nvPr>
        </p:nvSpPr>
        <p:spPr>
          <a:xfrm>
            <a:off x="2992120" y="6332220"/>
            <a:ext cx="1313180" cy="247651"/>
          </a:xfrm>
        </p:spPr>
        <p:txBody>
          <a:bodyPr/>
          <a:lstStyle/>
          <a:p>
            <a:fld id="{6FCA8E82-58CD-E045-8B98-B7A85B79B752}" type="datetime4">
              <a:rPr lang="en-US" smtClean="0"/>
              <a:pPr/>
              <a:t>June 20, 2021</a:t>
            </a:fld>
            <a:endParaRPr lang="en-US" dirty="0"/>
          </a:p>
        </p:txBody>
      </p:sp>
      <p:pic>
        <p:nvPicPr>
          <p:cNvPr id="30" name="Picture 29">
            <a:extLst>
              <a:ext uri="{FF2B5EF4-FFF2-40B4-BE49-F238E27FC236}">
                <a16:creationId xmlns:a16="http://schemas.microsoft.com/office/drawing/2014/main" id="{D137D28D-7A75-42B4-97C6-6487C6C97C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5905" y="1029811"/>
            <a:ext cx="10636188" cy="5302410"/>
          </a:xfrm>
          <a:prstGeom prst="rect">
            <a:avLst/>
          </a:prstGeom>
          <a:noFill/>
          <a:ln>
            <a:noFill/>
          </a:ln>
        </p:spPr>
      </p:pic>
    </p:spTree>
    <p:extLst>
      <p:ext uri="{BB962C8B-B14F-4D97-AF65-F5344CB8AC3E}">
        <p14:creationId xmlns:p14="http://schemas.microsoft.com/office/powerpoint/2010/main" val="2509101887"/>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134</TotalTime>
  <Words>564</Words>
  <Application>Microsoft Office PowerPoint</Application>
  <PresentationFormat>Widescreen</PresentationFormat>
  <Paragraphs>138</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Franklin Gothic Book</vt:lpstr>
      <vt:lpstr>Franklin Gothic Demi</vt:lpstr>
      <vt:lpstr>Times New Roman</vt:lpstr>
      <vt:lpstr>Wingdings</vt:lpstr>
      <vt:lpstr>Theme1</vt:lpstr>
      <vt:lpstr>TRƯỜNG ĐẠI HỌC CÔNG NGHIỆP THỰC PHẨM</vt:lpstr>
      <vt:lpstr>MỤC LỤC</vt:lpstr>
      <vt:lpstr>Tổng quan</vt:lpstr>
      <vt:lpstr>Phạm vi của đề tài:</vt:lpstr>
      <vt:lpstr>QUY TRÌNH NGHIỆP VỤ</vt:lpstr>
      <vt:lpstr>Trình bày biểu mẫu:</vt:lpstr>
      <vt:lpstr> </vt:lpstr>
      <vt:lpstr>Sơ đồ activity đặt sân</vt:lpstr>
      <vt:lpstr>Sơ đồ activity hủy sân</vt:lpstr>
      <vt:lpstr>Sơ đồ activity thanh toán</vt:lpstr>
      <vt:lpstr>PowerPoint Presentation</vt:lpstr>
      <vt:lpstr>PowerPoint Presentation</vt:lpstr>
      <vt:lpstr>PowerPoint Presentation</vt:lpstr>
      <vt:lpstr>Sơ đồ usecase chức năng hệ thống </vt:lpstr>
      <vt:lpstr>Sơ đồ lớp mức phân tích</vt:lpstr>
      <vt:lpstr>Sơ đồ lớp mức thiết kế</vt:lpstr>
      <vt:lpstr>PowerPoint Presentation</vt:lpstr>
      <vt:lpstr>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NGHIỆP THỰC PHẨM</dc:title>
  <dc:creator>Thai Diem</dc:creator>
  <cp:lastModifiedBy>Trương Công Hậu</cp:lastModifiedBy>
  <cp:revision>17</cp:revision>
  <dcterms:created xsi:type="dcterms:W3CDTF">2021-05-23T18:56:02Z</dcterms:created>
  <dcterms:modified xsi:type="dcterms:W3CDTF">2021-06-20T14:19:27Z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